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406" r:id="rId4"/>
    <p:sldId id="414" r:id="rId5"/>
    <p:sldId id="305" r:id="rId6"/>
    <p:sldId id="417" r:id="rId7"/>
    <p:sldId id="415" r:id="rId8"/>
    <p:sldId id="340" r:id="rId9"/>
    <p:sldId id="416" r:id="rId10"/>
    <p:sldId id="356" r:id="rId11"/>
    <p:sldId id="419" r:id="rId12"/>
    <p:sldId id="41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85D05D-FEF8-4464-8D06-BFEF2ED65F6A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35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Верхний колонтитул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idx="1"/>
          </p:nvPr>
        </p:nvSpPr>
        <p:spPr>
          <a:xfrm>
            <a:off x="3884398" y="0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Образ слайда 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2643"/>
            <a:ext cx="4114800" cy="308628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Заметки 5"/>
          <p:cNvSpPr txBox="1">
            <a:spLocks noGrp="1"/>
          </p:cNvSpPr>
          <p:nvPr>
            <p:ph type="body" sz="quarter" idx="3"/>
          </p:nvPr>
        </p:nvSpPr>
        <p:spPr>
          <a:xfrm>
            <a:off x="685800" y="4400275"/>
            <a:ext cx="5486400" cy="36003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4"/>
          </p:nvPr>
        </p:nvSpPr>
        <p:spPr>
          <a:xfrm>
            <a:off x="-356" y="8685364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5"/>
          </p:nvPr>
        </p:nvSpPr>
        <p:spPr>
          <a:xfrm>
            <a:off x="3884398" y="8685364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fld id="{829E98ED-D829-4D5C-8F72-3A333DE86A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ru-RU" sz="1200" b="0" i="0" u="none" strike="noStrike" kern="0" cap="none" spc="0" baseline="0">
        <a:solidFill>
          <a:srgbClr val="000000"/>
        </a:solidFill>
        <a:highlight>
          <a:srgbClr val="FFFFFF"/>
        </a:highlight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"/>
          <p:cNvSpPr txBox="1"/>
          <p:nvPr/>
        </p:nvSpPr>
        <p:spPr>
          <a:xfrm>
            <a:off x="3884398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F42F64-3406-4188-9C86-6E8037B2C9D9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5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262EF-7D78-4A06-9BBC-959DA127ED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C34338-AD6C-476B-9B7B-46B04CF096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65DC87-5F38-4689-9FA0-CC2046A965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3" name="Group 3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+- f7 0 f5"/>
                  <a:gd name="f172" fmla="+- f6 0 f5"/>
                  <a:gd name="f173" fmla="*/ f168 f0 1"/>
                  <a:gd name="f174" fmla="*/ f172 1 2882"/>
                  <a:gd name="f175" fmla="*/ f171 1 1671"/>
                  <a:gd name="f176" fmla="*/ f173 1 f2"/>
                  <a:gd name="f177" fmla="*/ 2740 1 f174"/>
                  <a:gd name="f178" fmla="*/ 528 1 f175"/>
                  <a:gd name="f179" fmla="*/ 2632 1 f174"/>
                  <a:gd name="f180" fmla="*/ 484 1 f175"/>
                  <a:gd name="f181" fmla="*/ 2480 1 f174"/>
                  <a:gd name="f182" fmla="*/ 424 1 f175"/>
                  <a:gd name="f183" fmla="*/ 2203 1 f174"/>
                  <a:gd name="f184" fmla="*/ 343 1 f175"/>
                  <a:gd name="f185" fmla="*/ 1970 1 f174"/>
                  <a:gd name="f186" fmla="*/ 277 1 f175"/>
                  <a:gd name="f187" fmla="*/ 1807 1 f174"/>
                  <a:gd name="f188" fmla="*/ 212 1 f175"/>
                  <a:gd name="f189" fmla="*/ 1693 1 f174"/>
                  <a:gd name="f190" fmla="*/ 152 1 f175"/>
                  <a:gd name="f191" fmla="*/ 1628 1 f174"/>
                  <a:gd name="f192" fmla="*/ 103 1 f175"/>
                  <a:gd name="f193" fmla="*/ 1590 1 f174"/>
                  <a:gd name="f194" fmla="*/ 60 1 f175"/>
                  <a:gd name="f195" fmla="*/ 1579 1 f174"/>
                  <a:gd name="f196" fmla="*/ 27 1 f175"/>
                  <a:gd name="f197" fmla="*/ 1585 1 f174"/>
                  <a:gd name="f198" fmla="*/ 0 1 f175"/>
                  <a:gd name="f199" fmla="*/ 1557 1 f174"/>
                  <a:gd name="f200" fmla="*/ 49 1 f175"/>
                  <a:gd name="f201" fmla="*/ 1568 1 f174"/>
                  <a:gd name="f202" fmla="*/ 98 1 f175"/>
                  <a:gd name="f203" fmla="*/ 1617 1 f174"/>
                  <a:gd name="f204" fmla="*/ 141 1 f175"/>
                  <a:gd name="f205" fmla="*/ 1688 1 f174"/>
                  <a:gd name="f206" fmla="*/ 185 1 f175"/>
                  <a:gd name="f207" fmla="*/ 1791 1 f174"/>
                  <a:gd name="f208" fmla="*/ 228 1 f175"/>
                  <a:gd name="f209" fmla="*/ 2040 1 f174"/>
                  <a:gd name="f210" fmla="*/ 310 1 f175"/>
                  <a:gd name="f211" fmla="*/ 2285 1 f174"/>
                  <a:gd name="f212" fmla="*/ 381 1 f175"/>
                  <a:gd name="f213" fmla="*/ 2464 1 f174"/>
                  <a:gd name="f214" fmla="*/ 435 1 f175"/>
                  <a:gd name="f215" fmla="*/ 2605 1 f174"/>
                  <a:gd name="f216" fmla="*/ 2708 1 f174"/>
                  <a:gd name="f217" fmla="*/ 2768 1 f174"/>
                  <a:gd name="f218" fmla="*/ 560 1 f175"/>
                  <a:gd name="f219" fmla="*/ 2795 1 f174"/>
                  <a:gd name="f220" fmla="*/ 593 1 f175"/>
                  <a:gd name="f221" fmla="*/ 642 1 f175"/>
                  <a:gd name="f222" fmla="*/ 2762 1 f174"/>
                  <a:gd name="f223" fmla="*/ 691 1 f175"/>
                  <a:gd name="f224" fmla="*/ 2692 1 f174"/>
                  <a:gd name="f225" fmla="*/ 735 1 f175"/>
                  <a:gd name="f226" fmla="*/ 2589 1 f174"/>
                  <a:gd name="f227" fmla="*/ 778 1 f175"/>
                  <a:gd name="f228" fmla="*/ 2458 1 f174"/>
                  <a:gd name="f229" fmla="*/ 822 1 f175"/>
                  <a:gd name="f230" fmla="*/ 2301 1 f174"/>
                  <a:gd name="f231" fmla="*/ 865 1 f175"/>
                  <a:gd name="f232" fmla="*/ 2030 1 f174"/>
                  <a:gd name="f233" fmla="*/ 930 1 f175"/>
                  <a:gd name="f234" fmla="*/ 1606 1 f174"/>
                  <a:gd name="f235" fmla="*/ 1034 1 f175"/>
                  <a:gd name="f236" fmla="*/ 1145 1 f174"/>
                  <a:gd name="f237" fmla="*/ 1164 1 f175"/>
                  <a:gd name="f238" fmla="*/ 673 1 f174"/>
                  <a:gd name="f239" fmla="*/ 1328 1 f175"/>
                  <a:gd name="f240" fmla="*/ 217 1 f174"/>
                  <a:gd name="f241" fmla="*/ 1545 1 f175"/>
                  <a:gd name="f242" fmla="*/ 353 1 f174"/>
                  <a:gd name="f243" fmla="*/ 1671 1 f175"/>
                  <a:gd name="f244" fmla="*/ 754 1 f174"/>
                  <a:gd name="f245" fmla="*/ 1469 1 f175"/>
                  <a:gd name="f246" fmla="*/ 1311 1 f175"/>
                  <a:gd name="f247" fmla="*/ 1519 1 f174"/>
                  <a:gd name="f248" fmla="*/ 1186 1 f175"/>
                  <a:gd name="f249" fmla="*/ 1861 1 f174"/>
                  <a:gd name="f250" fmla="*/ 1083 1 f175"/>
                  <a:gd name="f251" fmla="*/ 2165 1 f174"/>
                  <a:gd name="f252" fmla="*/ 1007 1 f175"/>
                  <a:gd name="f253" fmla="*/ 2426 1 f174"/>
                  <a:gd name="f254" fmla="*/ 947 1 f175"/>
                  <a:gd name="f255" fmla="*/ 2626 1 f174"/>
                  <a:gd name="f256" fmla="*/ 892 1 f175"/>
                  <a:gd name="f257" fmla="*/ 838 1 f175"/>
                  <a:gd name="f258" fmla="*/ 2827 1 f174"/>
                  <a:gd name="f259" fmla="*/ 794 1 f175"/>
                  <a:gd name="f260" fmla="*/ 2865 1 f174"/>
                  <a:gd name="f261" fmla="*/ 745 1 f175"/>
                  <a:gd name="f262" fmla="*/ 2882 1 f174"/>
                  <a:gd name="f263" fmla="*/ 702 1 f175"/>
                  <a:gd name="f264" fmla="*/ 2854 1 f174"/>
                  <a:gd name="f265" fmla="*/ 620 1 f175"/>
                  <a:gd name="f266" fmla="*/ 2800 1 f174"/>
                  <a:gd name="f267" fmla="*/ 2773 1 f174"/>
                  <a:gd name="f268" fmla="*/ 544 1 f175"/>
                  <a:gd name="f269" fmla="*/ 0 1 f174"/>
                  <a:gd name="f270" fmla="*/ f6 1 f174"/>
                  <a:gd name="f271" fmla="*/ f7 1 f175"/>
                  <a:gd name="f272" fmla="+- f176 0 f1"/>
                  <a:gd name="f273" fmla="*/ f269 f169 1"/>
                  <a:gd name="f274" fmla="*/ f270 f169 1"/>
                  <a:gd name="f275" fmla="*/ f271 f170 1"/>
                  <a:gd name="f276" fmla="*/ f198 f170 1"/>
                  <a:gd name="f277" fmla="*/ f177 f169 1"/>
                  <a:gd name="f278" fmla="*/ f178 f170 1"/>
                  <a:gd name="f279" fmla="*/ f179 f169 1"/>
                  <a:gd name="f280" fmla="*/ f180 f170 1"/>
                  <a:gd name="f281" fmla="*/ f181 f169 1"/>
                  <a:gd name="f282" fmla="*/ f182 f170 1"/>
                  <a:gd name="f283" fmla="*/ f183 f169 1"/>
                  <a:gd name="f284" fmla="*/ f184 f170 1"/>
                  <a:gd name="f285" fmla="*/ f185 f169 1"/>
                  <a:gd name="f286" fmla="*/ f186 f170 1"/>
                  <a:gd name="f287" fmla="*/ f187 f169 1"/>
                  <a:gd name="f288" fmla="*/ f188 f170 1"/>
                  <a:gd name="f289" fmla="*/ f189 f169 1"/>
                  <a:gd name="f290" fmla="*/ f190 f170 1"/>
                  <a:gd name="f291" fmla="*/ f191 f169 1"/>
                  <a:gd name="f292" fmla="*/ f192 f170 1"/>
                  <a:gd name="f293" fmla="*/ f193 f169 1"/>
                  <a:gd name="f294" fmla="*/ f194 f170 1"/>
                  <a:gd name="f295" fmla="*/ f195 f169 1"/>
                  <a:gd name="f296" fmla="*/ f196 f170 1"/>
                  <a:gd name="f297" fmla="*/ f197 f169 1"/>
                  <a:gd name="f298" fmla="*/ f199 f169 1"/>
                  <a:gd name="f299" fmla="*/ f200 f170 1"/>
                  <a:gd name="f300" fmla="*/ f201 f169 1"/>
                  <a:gd name="f301" fmla="*/ f202 f170 1"/>
                  <a:gd name="f302" fmla="*/ f203 f169 1"/>
                  <a:gd name="f303" fmla="*/ f204 f170 1"/>
                  <a:gd name="f304" fmla="*/ f205 f169 1"/>
                  <a:gd name="f305" fmla="*/ f206 f170 1"/>
                  <a:gd name="f306" fmla="*/ f207 f169 1"/>
                  <a:gd name="f307" fmla="*/ f208 f170 1"/>
                  <a:gd name="f308" fmla="*/ f209 f169 1"/>
                  <a:gd name="f309" fmla="*/ f210 f170 1"/>
                  <a:gd name="f310" fmla="*/ f211 f169 1"/>
                  <a:gd name="f311" fmla="*/ f212 f170 1"/>
                  <a:gd name="f312" fmla="*/ f213 f169 1"/>
                  <a:gd name="f313" fmla="*/ f214 f170 1"/>
                  <a:gd name="f314" fmla="*/ f215 f169 1"/>
                  <a:gd name="f315" fmla="*/ f216 f169 1"/>
                  <a:gd name="f316" fmla="*/ f217 f169 1"/>
                  <a:gd name="f317" fmla="*/ f218 f170 1"/>
                  <a:gd name="f318" fmla="*/ f219 f169 1"/>
                  <a:gd name="f319" fmla="*/ f220 f170 1"/>
                  <a:gd name="f320" fmla="*/ f221 f170 1"/>
                  <a:gd name="f321" fmla="*/ f222 f169 1"/>
                  <a:gd name="f322" fmla="*/ f223 f170 1"/>
                  <a:gd name="f323" fmla="*/ f224 f169 1"/>
                  <a:gd name="f324" fmla="*/ f225 f170 1"/>
                  <a:gd name="f325" fmla="*/ f226 f169 1"/>
                  <a:gd name="f326" fmla="*/ f227 f170 1"/>
                  <a:gd name="f327" fmla="*/ f228 f169 1"/>
                  <a:gd name="f328" fmla="*/ f229 f170 1"/>
                  <a:gd name="f329" fmla="*/ f230 f169 1"/>
                  <a:gd name="f330" fmla="*/ f231 f170 1"/>
                  <a:gd name="f331" fmla="*/ f232 f169 1"/>
                  <a:gd name="f332" fmla="*/ f233 f170 1"/>
                  <a:gd name="f333" fmla="*/ f234 f169 1"/>
                  <a:gd name="f334" fmla="*/ f235 f170 1"/>
                  <a:gd name="f335" fmla="*/ f236 f169 1"/>
                  <a:gd name="f336" fmla="*/ f237 f170 1"/>
                  <a:gd name="f337" fmla="*/ f238 f169 1"/>
                  <a:gd name="f338" fmla="*/ f239 f170 1"/>
                  <a:gd name="f339" fmla="*/ f240 f169 1"/>
                  <a:gd name="f340" fmla="*/ f241 f170 1"/>
                  <a:gd name="f341" fmla="*/ f242 f169 1"/>
                  <a:gd name="f342" fmla="*/ f243 f170 1"/>
                  <a:gd name="f343" fmla="*/ f244 f169 1"/>
                  <a:gd name="f344" fmla="*/ f245 f170 1"/>
                  <a:gd name="f345" fmla="*/ f246 f170 1"/>
                  <a:gd name="f346" fmla="*/ f247 f169 1"/>
                  <a:gd name="f347" fmla="*/ f248 f170 1"/>
                  <a:gd name="f348" fmla="*/ f249 f169 1"/>
                  <a:gd name="f349" fmla="*/ f250 f170 1"/>
                  <a:gd name="f350" fmla="*/ f251 f169 1"/>
                  <a:gd name="f351" fmla="*/ f252 f170 1"/>
                  <a:gd name="f352" fmla="*/ f253 f169 1"/>
                  <a:gd name="f353" fmla="*/ f254 f170 1"/>
                  <a:gd name="f354" fmla="*/ f255 f169 1"/>
                  <a:gd name="f355" fmla="*/ f256 f170 1"/>
                  <a:gd name="f356" fmla="*/ f257 f170 1"/>
                  <a:gd name="f357" fmla="*/ f258 f169 1"/>
                  <a:gd name="f358" fmla="*/ f259 f170 1"/>
                  <a:gd name="f359" fmla="*/ f260 f169 1"/>
                  <a:gd name="f360" fmla="*/ f261 f170 1"/>
                  <a:gd name="f361" fmla="*/ f262 f169 1"/>
                  <a:gd name="f362" fmla="*/ f263 f170 1"/>
                  <a:gd name="f363" fmla="*/ f264 f169 1"/>
                  <a:gd name="f364" fmla="*/ f265 f170 1"/>
                  <a:gd name="f365" fmla="*/ f266 f169 1"/>
                  <a:gd name="f366" fmla="*/ f267 f169 1"/>
                  <a:gd name="f367" fmla="*/ f268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2">
                    <a:pos x="f277" y="f278"/>
                  </a:cxn>
                  <a:cxn ang="f272">
                    <a:pos x="f279" y="f280"/>
                  </a:cxn>
                  <a:cxn ang="f272">
                    <a:pos x="f281" y="f282"/>
                  </a:cxn>
                  <a:cxn ang="f272">
                    <a:pos x="f283" y="f284"/>
                  </a:cxn>
                  <a:cxn ang="f272">
                    <a:pos x="f285" y="f286"/>
                  </a:cxn>
                  <a:cxn ang="f272">
                    <a:pos x="f287" y="f288"/>
                  </a:cxn>
                  <a:cxn ang="f272">
                    <a:pos x="f289" y="f290"/>
                  </a:cxn>
                  <a:cxn ang="f272">
                    <a:pos x="f291" y="f292"/>
                  </a:cxn>
                  <a:cxn ang="f272">
                    <a:pos x="f293" y="f294"/>
                  </a:cxn>
                  <a:cxn ang="f272">
                    <a:pos x="f295" y="f296"/>
                  </a:cxn>
                  <a:cxn ang="f272">
                    <a:pos x="f297" y="f276"/>
                  </a:cxn>
                  <a:cxn ang="f272">
                    <a:pos x="f298" y="f299"/>
                  </a:cxn>
                  <a:cxn ang="f272">
                    <a:pos x="f300" y="f301"/>
                  </a:cxn>
                  <a:cxn ang="f272">
                    <a:pos x="f302" y="f303"/>
                  </a:cxn>
                  <a:cxn ang="f272">
                    <a:pos x="f304" y="f305"/>
                  </a:cxn>
                  <a:cxn ang="f272">
                    <a:pos x="f306" y="f307"/>
                  </a:cxn>
                  <a:cxn ang="f272">
                    <a:pos x="f308" y="f309"/>
                  </a:cxn>
                  <a:cxn ang="f272">
                    <a:pos x="f310" y="f311"/>
                  </a:cxn>
                  <a:cxn ang="f272">
                    <a:pos x="f312" y="f313"/>
                  </a:cxn>
                  <a:cxn ang="f272">
                    <a:pos x="f314" y="f280"/>
                  </a:cxn>
                  <a:cxn ang="f272">
                    <a:pos x="f315" y="f278"/>
                  </a:cxn>
                  <a:cxn ang="f272">
                    <a:pos x="f316" y="f317"/>
                  </a:cxn>
                  <a:cxn ang="f272">
                    <a:pos x="f318" y="f319"/>
                  </a:cxn>
                  <a:cxn ang="f272">
                    <a:pos x="f318" y="f320"/>
                  </a:cxn>
                  <a:cxn ang="f272">
                    <a:pos x="f321" y="f322"/>
                  </a:cxn>
                  <a:cxn ang="f272">
                    <a:pos x="f323" y="f324"/>
                  </a:cxn>
                  <a:cxn ang="f272">
                    <a:pos x="f325" y="f326"/>
                  </a:cxn>
                  <a:cxn ang="f272">
                    <a:pos x="f327" y="f328"/>
                  </a:cxn>
                  <a:cxn ang="f272">
                    <a:pos x="f329" y="f330"/>
                  </a:cxn>
                  <a:cxn ang="f272">
                    <a:pos x="f331" y="f332"/>
                  </a:cxn>
                  <a:cxn ang="f272">
                    <a:pos x="f333" y="f334"/>
                  </a:cxn>
                  <a:cxn ang="f272">
                    <a:pos x="f335" y="f336"/>
                  </a:cxn>
                  <a:cxn ang="f272">
                    <a:pos x="f337" y="f338"/>
                  </a:cxn>
                  <a:cxn ang="f272">
                    <a:pos x="f339" y="f340"/>
                  </a:cxn>
                  <a:cxn ang="f272">
                    <a:pos x="f341" y="f342"/>
                  </a:cxn>
                  <a:cxn ang="f272">
                    <a:pos x="f343" y="f344"/>
                  </a:cxn>
                  <a:cxn ang="f272">
                    <a:pos x="f335" y="f345"/>
                  </a:cxn>
                  <a:cxn ang="f272">
                    <a:pos x="f346" y="f347"/>
                  </a:cxn>
                  <a:cxn ang="f272">
                    <a:pos x="f348" y="f349"/>
                  </a:cxn>
                  <a:cxn ang="f272">
                    <a:pos x="f350" y="f351"/>
                  </a:cxn>
                  <a:cxn ang="f272">
                    <a:pos x="f352" y="f353"/>
                  </a:cxn>
                  <a:cxn ang="f272">
                    <a:pos x="f354" y="f355"/>
                  </a:cxn>
                  <a:cxn ang="f272">
                    <a:pos x="f321" y="f356"/>
                  </a:cxn>
                  <a:cxn ang="f272">
                    <a:pos x="f357" y="f358"/>
                  </a:cxn>
                  <a:cxn ang="f272">
                    <a:pos x="f359" y="f360"/>
                  </a:cxn>
                  <a:cxn ang="f272">
                    <a:pos x="f361" y="f362"/>
                  </a:cxn>
                  <a:cxn ang="f272">
                    <a:pos x="f363" y="f364"/>
                  </a:cxn>
                  <a:cxn ang="f272">
                    <a:pos x="f365" y="f317"/>
                  </a:cxn>
                  <a:cxn ang="f272">
                    <a:pos x="f366" y="f367"/>
                  </a:cxn>
                </a:cxnLst>
                <a:rect l="f273" t="f276" r="f274" b="f275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E8E800"/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+- f7 0 f5"/>
                  <a:gd name="f99" fmla="+- f6 0 f5"/>
                  <a:gd name="f100" fmla="*/ f95 f0 1"/>
                  <a:gd name="f101" fmla="*/ f99 1 1259"/>
                  <a:gd name="f102" fmla="*/ f98 1 811"/>
                  <a:gd name="f103" fmla="*/ f100 1 f2"/>
                  <a:gd name="f104" fmla="*/ 1259 1 f101"/>
                  <a:gd name="f105" fmla="*/ 615 1 f102"/>
                  <a:gd name="f106" fmla="*/ 1248 1 f101"/>
                  <a:gd name="f107" fmla="*/ 588 1 f102"/>
                  <a:gd name="f108" fmla="*/ 1237 1 f101"/>
                  <a:gd name="f109" fmla="*/ 566 1 f102"/>
                  <a:gd name="f110" fmla="*/ 1216 1 f101"/>
                  <a:gd name="f111" fmla="*/ 539 1 f102"/>
                  <a:gd name="f112" fmla="*/ 1188 1 f101"/>
                  <a:gd name="f113" fmla="*/ 517 1 f102"/>
                  <a:gd name="f114" fmla="*/ 1123 1 f101"/>
                  <a:gd name="f115" fmla="*/ 479 1 f102"/>
                  <a:gd name="f116" fmla="*/ 1042 1 f101"/>
                  <a:gd name="f117" fmla="*/ 441 1 f102"/>
                  <a:gd name="f118" fmla="*/ 944 1 f101"/>
                  <a:gd name="f119" fmla="*/ 408 1 f102"/>
                  <a:gd name="f120" fmla="*/ 841 1 f101"/>
                  <a:gd name="f121" fmla="*/ 381 1 f102"/>
                  <a:gd name="f122" fmla="*/ 727 1 f101"/>
                  <a:gd name="f123" fmla="*/ 348 1 f102"/>
                  <a:gd name="f124" fmla="*/ 613 1 f101"/>
                  <a:gd name="f125" fmla="*/ 321 1 f102"/>
                  <a:gd name="f126" fmla="*/ 499 1 f101"/>
                  <a:gd name="f127" fmla="*/ 294 1 f102"/>
                  <a:gd name="f128" fmla="*/ 391 1 f101"/>
                  <a:gd name="f129" fmla="*/ 261 1 f102"/>
                  <a:gd name="f130" fmla="*/ 288 1 f101"/>
                  <a:gd name="f131" fmla="*/ 229 1 f102"/>
                  <a:gd name="f132" fmla="*/ 195 1 f101"/>
                  <a:gd name="f133" fmla="*/ 196 1 f102"/>
                  <a:gd name="f134" fmla="*/ 119 1 f101"/>
                  <a:gd name="f135" fmla="*/ 152 1 f102"/>
                  <a:gd name="f136" fmla="*/ 54 1 f101"/>
                  <a:gd name="f137" fmla="*/ 109 1 f102"/>
                  <a:gd name="f138" fmla="*/ 33 1 f101"/>
                  <a:gd name="f139" fmla="*/ 87 1 f102"/>
                  <a:gd name="f140" fmla="*/ 16 1 f101"/>
                  <a:gd name="f141" fmla="*/ 60 1 f102"/>
                  <a:gd name="f142" fmla="*/ 5 1 f101"/>
                  <a:gd name="f143" fmla="*/ 33 1 f102"/>
                  <a:gd name="f144" fmla="*/ 0 1 f101"/>
                  <a:gd name="f145" fmla="*/ 0 1 f102"/>
                  <a:gd name="f146" fmla="*/ 6 1 f102"/>
                  <a:gd name="f147" fmla="*/ 11 1 f102"/>
                  <a:gd name="f148" fmla="*/ 38 1 f102"/>
                  <a:gd name="f149" fmla="*/ 114 1 f102"/>
                  <a:gd name="f150" fmla="*/ 142 1 f102"/>
                  <a:gd name="f151" fmla="*/ 87 1 f101"/>
                  <a:gd name="f152" fmla="*/ 174 1 f102"/>
                  <a:gd name="f153" fmla="*/ 125 1 f101"/>
                  <a:gd name="f154" fmla="*/ 207 1 f102"/>
                  <a:gd name="f155" fmla="*/ 179 1 f101"/>
                  <a:gd name="f156" fmla="*/ 240 1 f102"/>
                  <a:gd name="f157" fmla="*/ 244 1 f101"/>
                  <a:gd name="f158" fmla="*/ 278 1 f102"/>
                  <a:gd name="f159" fmla="*/ 326 1 f101"/>
                  <a:gd name="f160" fmla="*/ 310 1 f102"/>
                  <a:gd name="f161" fmla="*/ 418 1 f101"/>
                  <a:gd name="f162" fmla="*/ 526 1 f101"/>
                  <a:gd name="f163" fmla="*/ 657 1 f101"/>
                  <a:gd name="f164" fmla="*/ 414 1 f102"/>
                  <a:gd name="f165" fmla="*/ 749 1 f101"/>
                  <a:gd name="f166" fmla="*/ 435 1 f102"/>
                  <a:gd name="f167" fmla="*/ 830 1 f101"/>
                  <a:gd name="f168" fmla="*/ 463 1 f102"/>
                  <a:gd name="f169" fmla="*/ 901 1 f101"/>
                  <a:gd name="f170" fmla="*/ 490 1 f102"/>
                  <a:gd name="f171" fmla="*/ 966 1 f101"/>
                  <a:gd name="f172" fmla="*/ 512 1 f102"/>
                  <a:gd name="f173" fmla="*/ 1015 1 f101"/>
                  <a:gd name="f174" fmla="*/ 1053 1 f101"/>
                  <a:gd name="f175" fmla="*/ 1080 1 f101"/>
                  <a:gd name="f176" fmla="*/ 593 1 f102"/>
                  <a:gd name="f177" fmla="*/ 1102 1 f101"/>
                  <a:gd name="f178" fmla="*/ 620 1 f102"/>
                  <a:gd name="f179" fmla="*/ 1112 1 f101"/>
                  <a:gd name="f180" fmla="*/ 648 1 f102"/>
                  <a:gd name="f181" fmla="*/ 1118 1 f101"/>
                  <a:gd name="f182" fmla="*/ 675 1 f102"/>
                  <a:gd name="f183" fmla="*/ 697 1 f102"/>
                  <a:gd name="f184" fmla="*/ 1096 1 f101"/>
                  <a:gd name="f185" fmla="*/ 724 1 f102"/>
                  <a:gd name="f186" fmla="*/ 746 1 f102"/>
                  <a:gd name="f187" fmla="*/ 767 1 f102"/>
                  <a:gd name="f188" fmla="*/ 789 1 f102"/>
                  <a:gd name="f189" fmla="*/ 977 1 f101"/>
                  <a:gd name="f190" fmla="*/ 811 1 f102"/>
                  <a:gd name="f191" fmla="*/ 1047 1 f101"/>
                  <a:gd name="f192" fmla="*/ 1107 1 f101"/>
                  <a:gd name="f193" fmla="*/ 1156 1 f101"/>
                  <a:gd name="f194" fmla="*/ 1199 1 f101"/>
                  <a:gd name="f195" fmla="*/ 1226 1 f101"/>
                  <a:gd name="f196" fmla="*/ 702 1 f102"/>
                  <a:gd name="f197" fmla="*/ f6 1 f101"/>
                  <a:gd name="f198" fmla="*/ f7 1 f102"/>
                  <a:gd name="f199" fmla="+- f103 0 f1"/>
                  <a:gd name="f200" fmla="*/ f144 f96 1"/>
                  <a:gd name="f201" fmla="*/ f197 f96 1"/>
                  <a:gd name="f202" fmla="*/ f198 f97 1"/>
                  <a:gd name="f203" fmla="*/ f145 f97 1"/>
                  <a:gd name="f204" fmla="*/ f104 f96 1"/>
                  <a:gd name="f205" fmla="*/ f105 f97 1"/>
                  <a:gd name="f206" fmla="*/ f106 f96 1"/>
                  <a:gd name="f207" fmla="*/ f107 f97 1"/>
                  <a:gd name="f208" fmla="*/ f108 f96 1"/>
                  <a:gd name="f209" fmla="*/ f109 f97 1"/>
                  <a:gd name="f210" fmla="*/ f110 f96 1"/>
                  <a:gd name="f211" fmla="*/ f111 f97 1"/>
                  <a:gd name="f212" fmla="*/ f112 f96 1"/>
                  <a:gd name="f213" fmla="*/ f113 f97 1"/>
                  <a:gd name="f214" fmla="*/ f114 f96 1"/>
                  <a:gd name="f215" fmla="*/ f115 f97 1"/>
                  <a:gd name="f216" fmla="*/ f116 f96 1"/>
                  <a:gd name="f217" fmla="*/ f117 f97 1"/>
                  <a:gd name="f218" fmla="*/ f118 f96 1"/>
                  <a:gd name="f219" fmla="*/ f119 f97 1"/>
                  <a:gd name="f220" fmla="*/ f120 f96 1"/>
                  <a:gd name="f221" fmla="*/ f121 f97 1"/>
                  <a:gd name="f222" fmla="*/ f122 f96 1"/>
                  <a:gd name="f223" fmla="*/ f123 f97 1"/>
                  <a:gd name="f224" fmla="*/ f124 f96 1"/>
                  <a:gd name="f225" fmla="*/ f125 f97 1"/>
                  <a:gd name="f226" fmla="*/ f126 f96 1"/>
                  <a:gd name="f227" fmla="*/ f127 f97 1"/>
                  <a:gd name="f228" fmla="*/ f128 f96 1"/>
                  <a:gd name="f229" fmla="*/ f129 f97 1"/>
                  <a:gd name="f230" fmla="*/ f130 f96 1"/>
                  <a:gd name="f231" fmla="*/ f131 f97 1"/>
                  <a:gd name="f232" fmla="*/ f132 f96 1"/>
                  <a:gd name="f233" fmla="*/ f133 f97 1"/>
                  <a:gd name="f234" fmla="*/ f134 f96 1"/>
                  <a:gd name="f235" fmla="*/ f135 f97 1"/>
                  <a:gd name="f236" fmla="*/ f136 f96 1"/>
                  <a:gd name="f237" fmla="*/ f137 f97 1"/>
                  <a:gd name="f238" fmla="*/ f138 f96 1"/>
                  <a:gd name="f239" fmla="*/ f139 f97 1"/>
                  <a:gd name="f240" fmla="*/ f140 f96 1"/>
                  <a:gd name="f241" fmla="*/ f141 f97 1"/>
                  <a:gd name="f242" fmla="*/ f142 f96 1"/>
                  <a:gd name="f243" fmla="*/ f143 f97 1"/>
                  <a:gd name="f244" fmla="*/ f146 f97 1"/>
                  <a:gd name="f245" fmla="*/ f147 f97 1"/>
                  <a:gd name="f246" fmla="*/ f148 f97 1"/>
                  <a:gd name="f247" fmla="*/ f149 f97 1"/>
                  <a:gd name="f248" fmla="*/ f150 f97 1"/>
                  <a:gd name="f249" fmla="*/ f151 f96 1"/>
                  <a:gd name="f250" fmla="*/ f152 f97 1"/>
                  <a:gd name="f251" fmla="*/ f153 f96 1"/>
                  <a:gd name="f252" fmla="*/ f154 f97 1"/>
                  <a:gd name="f253" fmla="*/ f155 f96 1"/>
                  <a:gd name="f254" fmla="*/ f156 f97 1"/>
                  <a:gd name="f255" fmla="*/ f157 f96 1"/>
                  <a:gd name="f256" fmla="*/ f158 f97 1"/>
                  <a:gd name="f257" fmla="*/ f159 f96 1"/>
                  <a:gd name="f258" fmla="*/ f160 f97 1"/>
                  <a:gd name="f259" fmla="*/ f161 f96 1"/>
                  <a:gd name="f260" fmla="*/ f162 f96 1"/>
                  <a:gd name="f261" fmla="*/ f163 f96 1"/>
                  <a:gd name="f262" fmla="*/ f164 f97 1"/>
                  <a:gd name="f263" fmla="*/ f165 f96 1"/>
                  <a:gd name="f264" fmla="*/ f166 f97 1"/>
                  <a:gd name="f265" fmla="*/ f167 f96 1"/>
                  <a:gd name="f266" fmla="*/ f168 f97 1"/>
                  <a:gd name="f267" fmla="*/ f169 f96 1"/>
                  <a:gd name="f268" fmla="*/ f170 f97 1"/>
                  <a:gd name="f269" fmla="*/ f171 f96 1"/>
                  <a:gd name="f270" fmla="*/ f172 f97 1"/>
                  <a:gd name="f271" fmla="*/ f173 f96 1"/>
                  <a:gd name="f272" fmla="*/ f174 f96 1"/>
                  <a:gd name="f273" fmla="*/ f175 f96 1"/>
                  <a:gd name="f274" fmla="*/ f176 f97 1"/>
                  <a:gd name="f275" fmla="*/ f177 f96 1"/>
                  <a:gd name="f276" fmla="*/ f178 f97 1"/>
                  <a:gd name="f277" fmla="*/ f179 f96 1"/>
                  <a:gd name="f278" fmla="*/ f180 f97 1"/>
                  <a:gd name="f279" fmla="*/ f181 f96 1"/>
                  <a:gd name="f280" fmla="*/ f182 f97 1"/>
                  <a:gd name="f281" fmla="*/ f183 f97 1"/>
                  <a:gd name="f282" fmla="*/ f184 f96 1"/>
                  <a:gd name="f283" fmla="*/ f185 f97 1"/>
                  <a:gd name="f284" fmla="*/ f186 f97 1"/>
                  <a:gd name="f285" fmla="*/ f187 f97 1"/>
                  <a:gd name="f286" fmla="*/ f188 f97 1"/>
                  <a:gd name="f287" fmla="*/ f189 f96 1"/>
                  <a:gd name="f288" fmla="*/ f190 f97 1"/>
                  <a:gd name="f289" fmla="*/ f191 f96 1"/>
                  <a:gd name="f290" fmla="*/ f192 f96 1"/>
                  <a:gd name="f291" fmla="*/ f193 f96 1"/>
                  <a:gd name="f292" fmla="*/ f194 f96 1"/>
                  <a:gd name="f293" fmla="*/ f195 f96 1"/>
                  <a:gd name="f294" fmla="*/ f196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9">
                    <a:pos x="f204" y="f205"/>
                  </a:cxn>
                  <a:cxn ang="f199">
                    <a:pos x="f206" y="f207"/>
                  </a:cxn>
                  <a:cxn ang="f199">
                    <a:pos x="f208" y="f209"/>
                  </a:cxn>
                  <a:cxn ang="f199">
                    <a:pos x="f210" y="f211"/>
                  </a:cxn>
                  <a:cxn ang="f199">
                    <a:pos x="f212" y="f213"/>
                  </a:cxn>
                  <a:cxn ang="f199">
                    <a:pos x="f214" y="f215"/>
                  </a:cxn>
                  <a:cxn ang="f199">
                    <a:pos x="f216" y="f217"/>
                  </a:cxn>
                  <a:cxn ang="f199">
                    <a:pos x="f218" y="f219"/>
                  </a:cxn>
                  <a:cxn ang="f199">
                    <a:pos x="f220" y="f221"/>
                  </a:cxn>
                  <a:cxn ang="f199">
                    <a:pos x="f222" y="f223"/>
                  </a:cxn>
                  <a:cxn ang="f199">
                    <a:pos x="f224" y="f225"/>
                  </a:cxn>
                  <a:cxn ang="f199">
                    <a:pos x="f226" y="f227"/>
                  </a:cxn>
                  <a:cxn ang="f199">
                    <a:pos x="f228" y="f229"/>
                  </a:cxn>
                  <a:cxn ang="f199">
                    <a:pos x="f230" y="f231"/>
                  </a:cxn>
                  <a:cxn ang="f199">
                    <a:pos x="f232" y="f233"/>
                  </a:cxn>
                  <a:cxn ang="f199">
                    <a:pos x="f234" y="f235"/>
                  </a:cxn>
                  <a:cxn ang="f199">
                    <a:pos x="f236" y="f237"/>
                  </a:cxn>
                  <a:cxn ang="f199">
                    <a:pos x="f238" y="f239"/>
                  </a:cxn>
                  <a:cxn ang="f199">
                    <a:pos x="f240" y="f241"/>
                  </a:cxn>
                  <a:cxn ang="f199">
                    <a:pos x="f242" y="f243"/>
                  </a:cxn>
                  <a:cxn ang="f199">
                    <a:pos x="f200" y="f203"/>
                  </a:cxn>
                  <a:cxn ang="f199">
                    <a:pos x="f200" y="f244"/>
                  </a:cxn>
                  <a:cxn ang="f199">
                    <a:pos x="f200" y="f245"/>
                  </a:cxn>
                  <a:cxn ang="f199">
                    <a:pos x="f200" y="f246"/>
                  </a:cxn>
                  <a:cxn ang="f199">
                    <a:pos x="f242" y="f241"/>
                  </a:cxn>
                  <a:cxn ang="f199">
                    <a:pos x="f240" y="f239"/>
                  </a:cxn>
                  <a:cxn ang="f199">
                    <a:pos x="f238" y="f247"/>
                  </a:cxn>
                  <a:cxn ang="f199">
                    <a:pos x="f236" y="f248"/>
                  </a:cxn>
                  <a:cxn ang="f199">
                    <a:pos x="f249" y="f250"/>
                  </a:cxn>
                  <a:cxn ang="f199">
                    <a:pos x="f251" y="f252"/>
                  </a:cxn>
                  <a:cxn ang="f199">
                    <a:pos x="f253" y="f254"/>
                  </a:cxn>
                  <a:cxn ang="f199">
                    <a:pos x="f255" y="f256"/>
                  </a:cxn>
                  <a:cxn ang="f199">
                    <a:pos x="f257" y="f258"/>
                  </a:cxn>
                  <a:cxn ang="f199">
                    <a:pos x="f259" y="f223"/>
                  </a:cxn>
                  <a:cxn ang="f199">
                    <a:pos x="f260" y="f221"/>
                  </a:cxn>
                  <a:cxn ang="f199">
                    <a:pos x="f261" y="f262"/>
                  </a:cxn>
                  <a:cxn ang="f199">
                    <a:pos x="f263" y="f264"/>
                  </a:cxn>
                  <a:cxn ang="f199">
                    <a:pos x="f265" y="f266"/>
                  </a:cxn>
                  <a:cxn ang="f199">
                    <a:pos x="f267" y="f268"/>
                  </a:cxn>
                  <a:cxn ang="f199">
                    <a:pos x="f269" y="f270"/>
                  </a:cxn>
                  <a:cxn ang="f199">
                    <a:pos x="f271" y="f211"/>
                  </a:cxn>
                  <a:cxn ang="f199">
                    <a:pos x="f272" y="f209"/>
                  </a:cxn>
                  <a:cxn ang="f199">
                    <a:pos x="f273" y="f274"/>
                  </a:cxn>
                  <a:cxn ang="f199">
                    <a:pos x="f275" y="f276"/>
                  </a:cxn>
                  <a:cxn ang="f199">
                    <a:pos x="f277" y="f278"/>
                  </a:cxn>
                  <a:cxn ang="f199">
                    <a:pos x="f279" y="f280"/>
                  </a:cxn>
                  <a:cxn ang="f199">
                    <a:pos x="f277" y="f281"/>
                  </a:cxn>
                  <a:cxn ang="f199">
                    <a:pos x="f282" y="f283"/>
                  </a:cxn>
                  <a:cxn ang="f199">
                    <a:pos x="f273" y="f284"/>
                  </a:cxn>
                  <a:cxn ang="f199">
                    <a:pos x="f272" y="f285"/>
                  </a:cxn>
                  <a:cxn ang="f199">
                    <a:pos x="f271" y="f286"/>
                  </a:cxn>
                  <a:cxn ang="f199">
                    <a:pos x="f287" y="f288"/>
                  </a:cxn>
                  <a:cxn ang="f199">
                    <a:pos x="f289" y="f286"/>
                  </a:cxn>
                  <a:cxn ang="f199">
                    <a:pos x="f290" y="f285"/>
                  </a:cxn>
                  <a:cxn ang="f199">
                    <a:pos x="f291" y="f284"/>
                  </a:cxn>
                  <a:cxn ang="f199">
                    <a:pos x="f292" y="f283"/>
                  </a:cxn>
                  <a:cxn ang="f199">
                    <a:pos x="f293" y="f294"/>
                  </a:cxn>
                  <a:cxn ang="f199">
                    <a:pos x="f206" y="f280"/>
                  </a:cxn>
                  <a:cxn ang="f199">
                    <a:pos x="f204" y="f278"/>
                  </a:cxn>
                  <a:cxn ang="f199">
                    <a:pos x="f204" y="f205"/>
                  </a:cxn>
                  <a:cxn ang="f199">
                    <a:pos x="f204" y="f205"/>
                  </a:cxn>
                </a:cxnLst>
                <a:rect l="f200" t="f203" r="f201" b="f202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E8E800"/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+- f7 0 f5"/>
                  <a:gd name="f79" fmla="+- f6 0 f5"/>
                  <a:gd name="f80" fmla="*/ f75 f0 1"/>
                  <a:gd name="f81" fmla="*/ f79 1 2849"/>
                  <a:gd name="f82" fmla="*/ f78 1 969"/>
                  <a:gd name="f83" fmla="*/ f80 1 f2"/>
                  <a:gd name="f84" fmla="*/ 92 1 f81"/>
                  <a:gd name="f85" fmla="*/ 958 1 f82"/>
                  <a:gd name="f86" fmla="*/ 0 1 f81"/>
                  <a:gd name="f87" fmla="*/ 969 1 f82"/>
                  <a:gd name="f88" fmla="*/ 391 1 f81"/>
                  <a:gd name="f89" fmla="*/ 434 1 f81"/>
                  <a:gd name="f90" fmla="*/ 947 1 f82"/>
                  <a:gd name="f91" fmla="*/ 483 1 f81"/>
                  <a:gd name="f92" fmla="*/ 914 1 f82"/>
                  <a:gd name="f93" fmla="*/ 554 1 f81"/>
                  <a:gd name="f94" fmla="*/ 876 1 f82"/>
                  <a:gd name="f95" fmla="*/ 635 1 f81"/>
                  <a:gd name="f96" fmla="*/ 838 1 f82"/>
                  <a:gd name="f97" fmla="*/ 727 1 f81"/>
                  <a:gd name="f98" fmla="*/ 794 1 f82"/>
                  <a:gd name="f99" fmla="*/ 836 1 f81"/>
                  <a:gd name="f100" fmla="*/ 745 1 f82"/>
                  <a:gd name="f101" fmla="*/ 961 1 f81"/>
                  <a:gd name="f102" fmla="*/ 696 1 f82"/>
                  <a:gd name="f103" fmla="*/ 1102 1 f81"/>
                  <a:gd name="f104" fmla="*/ 642 1 f82"/>
                  <a:gd name="f105" fmla="*/ 1259 1 f81"/>
                  <a:gd name="f106" fmla="*/ 582 1 f82"/>
                  <a:gd name="f107" fmla="*/ 1433 1 f81"/>
                  <a:gd name="f108" fmla="*/ 522 1 f82"/>
                  <a:gd name="f109" fmla="*/ 1623 1 f81"/>
                  <a:gd name="f110" fmla="*/ 462 1 f82"/>
                  <a:gd name="f111" fmla="*/ 1829 1 f81"/>
                  <a:gd name="f112" fmla="*/ 403 1 f82"/>
                  <a:gd name="f113" fmla="*/ 2057 1 f81"/>
                  <a:gd name="f114" fmla="*/ 343 1 f82"/>
                  <a:gd name="f115" fmla="*/ 2301 1 f81"/>
                  <a:gd name="f116" fmla="*/ 283 1 f82"/>
                  <a:gd name="f117" fmla="*/ 2567 1 f81"/>
                  <a:gd name="f118" fmla="*/ 223 1 f82"/>
                  <a:gd name="f119" fmla="*/ 2849 1 f81"/>
                  <a:gd name="f120" fmla="*/ 163 1 f82"/>
                  <a:gd name="f121" fmla="*/ 0 1 f82"/>
                  <a:gd name="f122" fmla="*/ 2817 1 f81"/>
                  <a:gd name="f123" fmla="*/ 16 1 f82"/>
                  <a:gd name="f124" fmla="*/ 2773 1 f81"/>
                  <a:gd name="f125" fmla="*/ 33 1 f82"/>
                  <a:gd name="f126" fmla="*/ 2719 1 f81"/>
                  <a:gd name="f127" fmla="*/ 54 1 f82"/>
                  <a:gd name="f128" fmla="*/ 2648 1 f81"/>
                  <a:gd name="f129" fmla="*/ 76 1 f82"/>
                  <a:gd name="f130" fmla="*/ 2572 1 f81"/>
                  <a:gd name="f131" fmla="*/ 98 1 f82"/>
                  <a:gd name="f132" fmla="*/ 2491 1 f81"/>
                  <a:gd name="f133" fmla="*/ 120 1 f82"/>
                  <a:gd name="f134" fmla="*/ 2399 1 f81"/>
                  <a:gd name="f135" fmla="*/ 147 1 f82"/>
                  <a:gd name="f136" fmla="*/ 169 1 f82"/>
                  <a:gd name="f137" fmla="*/ 2095 1 f81"/>
                  <a:gd name="f138" fmla="*/ 1889 1 f81"/>
                  <a:gd name="f139" fmla="*/ 277 1 f82"/>
                  <a:gd name="f140" fmla="*/ 1688 1 f81"/>
                  <a:gd name="f141" fmla="*/ 326 1 f82"/>
                  <a:gd name="f142" fmla="*/ 1590 1 f81"/>
                  <a:gd name="f143" fmla="*/ 354 1 f82"/>
                  <a:gd name="f144" fmla="*/ 1503 1 f81"/>
                  <a:gd name="f145" fmla="*/ 381 1 f82"/>
                  <a:gd name="f146" fmla="*/ 1107 1 f81"/>
                  <a:gd name="f147" fmla="*/ 506 1 f82"/>
                  <a:gd name="f148" fmla="*/ 912 1 f81"/>
                  <a:gd name="f149" fmla="*/ 577 1 f82"/>
                  <a:gd name="f150" fmla="*/ 647 1 f82"/>
                  <a:gd name="f151" fmla="*/ 548 1 f81"/>
                  <a:gd name="f152" fmla="*/ 718 1 f82"/>
                  <a:gd name="f153" fmla="*/ 380 1 f81"/>
                  <a:gd name="f154" fmla="*/ 228 1 f81"/>
                  <a:gd name="f155" fmla="*/ f6 1 f81"/>
                  <a:gd name="f156" fmla="*/ f7 1 f82"/>
                  <a:gd name="f157" fmla="+- f83 0 f1"/>
                  <a:gd name="f158" fmla="*/ f86 f76 1"/>
                  <a:gd name="f159" fmla="*/ f155 f76 1"/>
                  <a:gd name="f160" fmla="*/ f156 f77 1"/>
                  <a:gd name="f161" fmla="*/ f121 f77 1"/>
                  <a:gd name="f162" fmla="*/ f84 f76 1"/>
                  <a:gd name="f163" fmla="*/ f85 f77 1"/>
                  <a:gd name="f164" fmla="*/ f87 f77 1"/>
                  <a:gd name="f165" fmla="*/ f88 f76 1"/>
                  <a:gd name="f166" fmla="*/ f89 f76 1"/>
                  <a:gd name="f167" fmla="*/ f90 f77 1"/>
                  <a:gd name="f168" fmla="*/ f91 f76 1"/>
                  <a:gd name="f169" fmla="*/ f92 f77 1"/>
                  <a:gd name="f170" fmla="*/ f93 f76 1"/>
                  <a:gd name="f171" fmla="*/ f94 f77 1"/>
                  <a:gd name="f172" fmla="*/ f95 f76 1"/>
                  <a:gd name="f173" fmla="*/ f96 f77 1"/>
                  <a:gd name="f174" fmla="*/ f97 f76 1"/>
                  <a:gd name="f175" fmla="*/ f98 f77 1"/>
                  <a:gd name="f176" fmla="*/ f99 f76 1"/>
                  <a:gd name="f177" fmla="*/ f100 f77 1"/>
                  <a:gd name="f178" fmla="*/ f101 f76 1"/>
                  <a:gd name="f179" fmla="*/ f102 f77 1"/>
                  <a:gd name="f180" fmla="*/ f103 f76 1"/>
                  <a:gd name="f181" fmla="*/ f104 f77 1"/>
                  <a:gd name="f182" fmla="*/ f105 f76 1"/>
                  <a:gd name="f183" fmla="*/ f106 f77 1"/>
                  <a:gd name="f184" fmla="*/ f107 f76 1"/>
                  <a:gd name="f185" fmla="*/ f108 f77 1"/>
                  <a:gd name="f186" fmla="*/ f109 f76 1"/>
                  <a:gd name="f187" fmla="*/ f110 f77 1"/>
                  <a:gd name="f188" fmla="*/ f111 f76 1"/>
                  <a:gd name="f189" fmla="*/ f112 f77 1"/>
                  <a:gd name="f190" fmla="*/ f113 f76 1"/>
                  <a:gd name="f191" fmla="*/ f114 f77 1"/>
                  <a:gd name="f192" fmla="*/ f115 f76 1"/>
                  <a:gd name="f193" fmla="*/ f116 f77 1"/>
                  <a:gd name="f194" fmla="*/ f117 f76 1"/>
                  <a:gd name="f195" fmla="*/ f118 f77 1"/>
                  <a:gd name="f196" fmla="*/ f119 f76 1"/>
                  <a:gd name="f197" fmla="*/ f120 f77 1"/>
                  <a:gd name="f198" fmla="*/ f122 f76 1"/>
                  <a:gd name="f199" fmla="*/ f123 f77 1"/>
                  <a:gd name="f200" fmla="*/ f124 f76 1"/>
                  <a:gd name="f201" fmla="*/ f125 f77 1"/>
                  <a:gd name="f202" fmla="*/ f126 f76 1"/>
                  <a:gd name="f203" fmla="*/ f127 f77 1"/>
                  <a:gd name="f204" fmla="*/ f128 f76 1"/>
                  <a:gd name="f205" fmla="*/ f129 f77 1"/>
                  <a:gd name="f206" fmla="*/ f130 f76 1"/>
                  <a:gd name="f207" fmla="*/ f131 f77 1"/>
                  <a:gd name="f208" fmla="*/ f132 f76 1"/>
                  <a:gd name="f209" fmla="*/ f133 f77 1"/>
                  <a:gd name="f210" fmla="*/ f134 f76 1"/>
                  <a:gd name="f211" fmla="*/ f135 f77 1"/>
                  <a:gd name="f212" fmla="*/ f136 f77 1"/>
                  <a:gd name="f213" fmla="*/ f137 f76 1"/>
                  <a:gd name="f214" fmla="*/ f138 f76 1"/>
                  <a:gd name="f215" fmla="*/ f139 f77 1"/>
                  <a:gd name="f216" fmla="*/ f140 f76 1"/>
                  <a:gd name="f217" fmla="*/ f141 f77 1"/>
                  <a:gd name="f218" fmla="*/ f142 f76 1"/>
                  <a:gd name="f219" fmla="*/ f143 f77 1"/>
                  <a:gd name="f220" fmla="*/ f144 f76 1"/>
                  <a:gd name="f221" fmla="*/ f145 f77 1"/>
                  <a:gd name="f222" fmla="*/ f146 f76 1"/>
                  <a:gd name="f223" fmla="*/ f147 f77 1"/>
                  <a:gd name="f224" fmla="*/ f148 f76 1"/>
                  <a:gd name="f225" fmla="*/ f149 f77 1"/>
                  <a:gd name="f226" fmla="*/ f150 f77 1"/>
                  <a:gd name="f227" fmla="*/ f151 f76 1"/>
                  <a:gd name="f228" fmla="*/ f152 f77 1"/>
                  <a:gd name="f229" fmla="*/ f153 f76 1"/>
                  <a:gd name="f230" fmla="*/ f154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7">
                    <a:pos x="f162" y="f163"/>
                  </a:cxn>
                  <a:cxn ang="f157">
                    <a:pos x="f158" y="f164"/>
                  </a:cxn>
                  <a:cxn ang="f157">
                    <a:pos x="f165" y="f164"/>
                  </a:cxn>
                  <a:cxn ang="f157">
                    <a:pos x="f166" y="f167"/>
                  </a:cxn>
                  <a:cxn ang="f157">
                    <a:pos x="f168" y="f169"/>
                  </a:cxn>
                  <a:cxn ang="f157">
                    <a:pos x="f170" y="f171"/>
                  </a:cxn>
                  <a:cxn ang="f157">
                    <a:pos x="f172" y="f173"/>
                  </a:cxn>
                  <a:cxn ang="f157">
                    <a:pos x="f174" y="f175"/>
                  </a:cxn>
                  <a:cxn ang="f157">
                    <a:pos x="f176" y="f177"/>
                  </a:cxn>
                  <a:cxn ang="f157">
                    <a:pos x="f178" y="f179"/>
                  </a:cxn>
                  <a:cxn ang="f157">
                    <a:pos x="f180" y="f181"/>
                  </a:cxn>
                  <a:cxn ang="f157">
                    <a:pos x="f182" y="f183"/>
                  </a:cxn>
                  <a:cxn ang="f157">
                    <a:pos x="f184" y="f185"/>
                  </a:cxn>
                  <a:cxn ang="f157">
                    <a:pos x="f186" y="f187"/>
                  </a:cxn>
                  <a:cxn ang="f157">
                    <a:pos x="f188" y="f189"/>
                  </a:cxn>
                  <a:cxn ang="f157">
                    <a:pos x="f190" y="f191"/>
                  </a:cxn>
                  <a:cxn ang="f157">
                    <a:pos x="f192" y="f193"/>
                  </a:cxn>
                  <a:cxn ang="f157">
                    <a:pos x="f194" y="f195"/>
                  </a:cxn>
                  <a:cxn ang="f157">
                    <a:pos x="f196" y="f197"/>
                  </a:cxn>
                  <a:cxn ang="f157">
                    <a:pos x="f196" y="f161"/>
                  </a:cxn>
                  <a:cxn ang="f157">
                    <a:pos x="f198" y="f199"/>
                  </a:cxn>
                  <a:cxn ang="f157">
                    <a:pos x="f200" y="f201"/>
                  </a:cxn>
                  <a:cxn ang="f157">
                    <a:pos x="f202" y="f203"/>
                  </a:cxn>
                  <a:cxn ang="f157">
                    <a:pos x="f204" y="f205"/>
                  </a:cxn>
                  <a:cxn ang="f157">
                    <a:pos x="f206" y="f207"/>
                  </a:cxn>
                  <a:cxn ang="f157">
                    <a:pos x="f208" y="f209"/>
                  </a:cxn>
                  <a:cxn ang="f157">
                    <a:pos x="f210" y="f211"/>
                  </a:cxn>
                  <a:cxn ang="f157">
                    <a:pos x="f192" y="f212"/>
                  </a:cxn>
                  <a:cxn ang="f157">
                    <a:pos x="f213" y="f195"/>
                  </a:cxn>
                  <a:cxn ang="f157">
                    <a:pos x="f214" y="f215"/>
                  </a:cxn>
                  <a:cxn ang="f157">
                    <a:pos x="f216" y="f217"/>
                  </a:cxn>
                  <a:cxn ang="f157">
                    <a:pos x="f218" y="f219"/>
                  </a:cxn>
                  <a:cxn ang="f157">
                    <a:pos x="f220" y="f221"/>
                  </a:cxn>
                  <a:cxn ang="f157">
                    <a:pos x="f222" y="f223"/>
                  </a:cxn>
                  <a:cxn ang="f157">
                    <a:pos x="f224" y="f225"/>
                  </a:cxn>
                  <a:cxn ang="f157">
                    <a:pos x="f174" y="f226"/>
                  </a:cxn>
                  <a:cxn ang="f157">
                    <a:pos x="f227" y="f228"/>
                  </a:cxn>
                  <a:cxn ang="f157">
                    <a:pos x="f229" y="f175"/>
                  </a:cxn>
                  <a:cxn ang="f157">
                    <a:pos x="f230" y="f171"/>
                  </a:cxn>
                  <a:cxn ang="f157">
                    <a:pos x="f162" y="f163"/>
                  </a:cxn>
                  <a:cxn ang="f157">
                    <a:pos x="f162" y="f163"/>
                  </a:cxn>
                </a:cxnLst>
                <a:rect l="f158" t="f161" r="f159" b="f160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D1D100"/>
                  </a:gs>
                  <a:gs pos="100000">
                    <a:srgbClr val="FFFF00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+- f7 0 f5"/>
                  <a:gd name="f207" fmla="+- f6 0 f5"/>
                  <a:gd name="f208" fmla="*/ f203 f0 1"/>
                  <a:gd name="f209" fmla="*/ f207 1 3007"/>
                  <a:gd name="f210" fmla="*/ f206 1 2085"/>
                  <a:gd name="f211" fmla="*/ f208 1 f2"/>
                  <a:gd name="f212" fmla="*/ 1433 1 f209"/>
                  <a:gd name="f213" fmla="*/ 474 1 f210"/>
                  <a:gd name="f214" fmla="*/ 1460 1 f209"/>
                  <a:gd name="f215" fmla="*/ 528 1 f210"/>
                  <a:gd name="f216" fmla="*/ 1541 1 f209"/>
                  <a:gd name="f217" fmla="*/ 593 1 f210"/>
                  <a:gd name="f218" fmla="*/ 1715 1 f209"/>
                  <a:gd name="f219" fmla="*/ 670 1 f210"/>
                  <a:gd name="f220" fmla="*/ 1927 1 f209"/>
                  <a:gd name="f221" fmla="*/ 735 1 f210"/>
                  <a:gd name="f222" fmla="*/ 2155 1 f209"/>
                  <a:gd name="f223" fmla="*/ 789 1 f210"/>
                  <a:gd name="f224" fmla="*/ 2372 1 f209"/>
                  <a:gd name="f225" fmla="*/ 849 1 f210"/>
                  <a:gd name="f226" fmla="*/ 2551 1 f209"/>
                  <a:gd name="f227" fmla="*/ 920 1 f210"/>
                  <a:gd name="f228" fmla="*/ 2638 1 f209"/>
                  <a:gd name="f229" fmla="*/ 980 1 f210"/>
                  <a:gd name="f230" fmla="*/ 2676 1 f209"/>
                  <a:gd name="f231" fmla="*/ 1029 1 f210"/>
                  <a:gd name="f232" fmla="*/ 2681 1 f209"/>
                  <a:gd name="f233" fmla="*/ 1083 1 f210"/>
                  <a:gd name="f234" fmla="*/ 2665 1 f209"/>
                  <a:gd name="f235" fmla="*/ 1127 1 f210"/>
                  <a:gd name="f236" fmla="*/ 2616 1 f209"/>
                  <a:gd name="f237" fmla="*/ 1170 1 f210"/>
                  <a:gd name="f238" fmla="*/ 2545 1 f209"/>
                  <a:gd name="f239" fmla="*/ 1208 1 f210"/>
                  <a:gd name="f240" fmla="*/ 2448 1 f209"/>
                  <a:gd name="f241" fmla="*/ 1241 1 f210"/>
                  <a:gd name="f242" fmla="*/ 2328 1 f209"/>
                  <a:gd name="f243" fmla="*/ 1274 1 f210"/>
                  <a:gd name="f244" fmla="*/ 2106 1 f209"/>
                  <a:gd name="f245" fmla="*/ 1328 1 f210"/>
                  <a:gd name="f246" fmla="*/ 1742 1 f209"/>
                  <a:gd name="f247" fmla="*/ 1421 1 f210"/>
                  <a:gd name="f248" fmla="*/ 1308 1 f209"/>
                  <a:gd name="f249" fmla="*/ 1540 1 f210"/>
                  <a:gd name="f250" fmla="*/ 820 1 f209"/>
                  <a:gd name="f251" fmla="*/ 1709 1 f210"/>
                  <a:gd name="f252" fmla="*/ 282 1 f209"/>
                  <a:gd name="f253" fmla="*/ 1943 1 f210"/>
                  <a:gd name="f254" fmla="*/ 152 1 f209"/>
                  <a:gd name="f255" fmla="*/ 2085 1 f210"/>
                  <a:gd name="f256" fmla="*/ 386 1 f209"/>
                  <a:gd name="f257" fmla="*/ 1992 1 f210"/>
                  <a:gd name="f258" fmla="*/ 700 1 f209"/>
                  <a:gd name="f259" fmla="*/ 1834 1 f210"/>
                  <a:gd name="f260" fmla="*/ 1064 1 f209"/>
                  <a:gd name="f261" fmla="*/ 1693 1 f210"/>
                  <a:gd name="f262" fmla="*/ 1661 1 f209"/>
                  <a:gd name="f263" fmla="*/ 1497 1 f210"/>
                  <a:gd name="f264" fmla="*/ 1845 1 f209"/>
                  <a:gd name="f265" fmla="*/ 1442 1 f210"/>
                  <a:gd name="f266" fmla="*/ 2252 1 f209"/>
                  <a:gd name="f267" fmla="*/ 1339 1 f210"/>
                  <a:gd name="f268" fmla="*/ 1263 1 f210"/>
                  <a:gd name="f269" fmla="*/ 2730 1 f209"/>
                  <a:gd name="f270" fmla="*/ 1214 1 f210"/>
                  <a:gd name="f271" fmla="*/ 2876 1 f209"/>
                  <a:gd name="f272" fmla="*/ 2974 1 f209"/>
                  <a:gd name="f273" fmla="*/ 1132 1 f210"/>
                  <a:gd name="f274" fmla="*/ 3007 1 f209"/>
                  <a:gd name="f275" fmla="*/ 871 1 f210"/>
                  <a:gd name="f276" fmla="*/ 2860 1 f209"/>
                  <a:gd name="f277" fmla="*/ 844 1 f210"/>
                  <a:gd name="f278" fmla="*/ 2670 1 f209"/>
                  <a:gd name="f279" fmla="*/ 806 1 f210"/>
                  <a:gd name="f280" fmla="*/ 2458 1 f209"/>
                  <a:gd name="f281" fmla="*/ 757 1 f210"/>
                  <a:gd name="f282" fmla="*/ 2138 1 f209"/>
                  <a:gd name="f283" fmla="*/ 1959 1 f209"/>
                  <a:gd name="f284" fmla="*/ 604 1 f210"/>
                  <a:gd name="f285" fmla="*/ 1824 1 f209"/>
                  <a:gd name="f286" fmla="*/ 534 1 f210"/>
                  <a:gd name="f287" fmla="*/ 1769 1 f209"/>
                  <a:gd name="f288" fmla="*/ 1753 1 f209"/>
                  <a:gd name="f289" fmla="*/ 436 1 f210"/>
                  <a:gd name="f290" fmla="*/ 1780 1 f209"/>
                  <a:gd name="f291" fmla="*/ 381 1 f210"/>
                  <a:gd name="f292" fmla="*/ 1862 1 f209"/>
                  <a:gd name="f293" fmla="*/ 316 1 f210"/>
                  <a:gd name="f294" fmla="*/ 1986 1 f209"/>
                  <a:gd name="f295" fmla="*/ 267 1 f210"/>
                  <a:gd name="f296" fmla="*/ 2149 1 f209"/>
                  <a:gd name="f297" fmla="*/ 229 1 f210"/>
                  <a:gd name="f298" fmla="*/ 2431 1 f209"/>
                  <a:gd name="f299" fmla="*/ 180 1 f210"/>
                  <a:gd name="f300" fmla="*/ 2827 1 f209"/>
                  <a:gd name="f301" fmla="*/ 125 1 f210"/>
                  <a:gd name="f302" fmla="*/ 87 1 f210"/>
                  <a:gd name="f303" fmla="*/ 2909 1 f209"/>
                  <a:gd name="f304" fmla="*/ 22 1 f210"/>
                  <a:gd name="f305" fmla="*/ 66 1 f210"/>
                  <a:gd name="f306" fmla="*/ 2285 1 f209"/>
                  <a:gd name="f307" fmla="*/ 120 1 f210"/>
                  <a:gd name="f308" fmla="*/ 2030 1 f209"/>
                  <a:gd name="f309" fmla="*/ 158 1 f210"/>
                  <a:gd name="f310" fmla="*/ 1791 1 f209"/>
                  <a:gd name="f311" fmla="*/ 202 1 f210"/>
                  <a:gd name="f312" fmla="*/ 1601 1 f209"/>
                  <a:gd name="f313" fmla="*/ 261 1 f210"/>
                  <a:gd name="f314" fmla="*/ 1471 1 f209"/>
                  <a:gd name="f315" fmla="*/ 338 1 f210"/>
                  <a:gd name="f316" fmla="*/ 1438 1 f209"/>
                  <a:gd name="f317" fmla="*/ 387 1 f210"/>
                  <a:gd name="f318" fmla="*/ 1427 1 f209"/>
                  <a:gd name="f319" fmla="*/ 441 1 f210"/>
                  <a:gd name="f320" fmla="*/ 0 1 f209"/>
                  <a:gd name="f321" fmla="*/ f6 1 f209"/>
                  <a:gd name="f322" fmla="*/ 0 1 f210"/>
                  <a:gd name="f323" fmla="*/ f7 1 f210"/>
                  <a:gd name="f324" fmla="+- f211 0 f1"/>
                  <a:gd name="f325" fmla="*/ f320 f204 1"/>
                  <a:gd name="f326" fmla="*/ f321 f204 1"/>
                  <a:gd name="f327" fmla="*/ f323 f205 1"/>
                  <a:gd name="f328" fmla="*/ f322 f205 1"/>
                  <a:gd name="f329" fmla="*/ f212 f204 1"/>
                  <a:gd name="f330" fmla="*/ f213 f205 1"/>
                  <a:gd name="f331" fmla="*/ f214 f204 1"/>
                  <a:gd name="f332" fmla="*/ f215 f205 1"/>
                  <a:gd name="f333" fmla="*/ f216 f204 1"/>
                  <a:gd name="f334" fmla="*/ f217 f205 1"/>
                  <a:gd name="f335" fmla="*/ f218 f204 1"/>
                  <a:gd name="f336" fmla="*/ f219 f205 1"/>
                  <a:gd name="f337" fmla="*/ f220 f204 1"/>
                  <a:gd name="f338" fmla="*/ f221 f205 1"/>
                  <a:gd name="f339" fmla="*/ f222 f204 1"/>
                  <a:gd name="f340" fmla="*/ f223 f205 1"/>
                  <a:gd name="f341" fmla="*/ f224 f204 1"/>
                  <a:gd name="f342" fmla="*/ f225 f205 1"/>
                  <a:gd name="f343" fmla="*/ f226 f204 1"/>
                  <a:gd name="f344" fmla="*/ f227 f205 1"/>
                  <a:gd name="f345" fmla="*/ f228 f204 1"/>
                  <a:gd name="f346" fmla="*/ f229 f205 1"/>
                  <a:gd name="f347" fmla="*/ f230 f204 1"/>
                  <a:gd name="f348" fmla="*/ f231 f205 1"/>
                  <a:gd name="f349" fmla="*/ f232 f204 1"/>
                  <a:gd name="f350" fmla="*/ f233 f205 1"/>
                  <a:gd name="f351" fmla="*/ f234 f204 1"/>
                  <a:gd name="f352" fmla="*/ f235 f205 1"/>
                  <a:gd name="f353" fmla="*/ f236 f204 1"/>
                  <a:gd name="f354" fmla="*/ f237 f205 1"/>
                  <a:gd name="f355" fmla="*/ f238 f204 1"/>
                  <a:gd name="f356" fmla="*/ f239 f205 1"/>
                  <a:gd name="f357" fmla="*/ f240 f204 1"/>
                  <a:gd name="f358" fmla="*/ f241 f205 1"/>
                  <a:gd name="f359" fmla="*/ f242 f204 1"/>
                  <a:gd name="f360" fmla="*/ f243 f205 1"/>
                  <a:gd name="f361" fmla="*/ f244 f204 1"/>
                  <a:gd name="f362" fmla="*/ f245 f205 1"/>
                  <a:gd name="f363" fmla="*/ f246 f204 1"/>
                  <a:gd name="f364" fmla="*/ f247 f205 1"/>
                  <a:gd name="f365" fmla="*/ f248 f204 1"/>
                  <a:gd name="f366" fmla="*/ f249 f205 1"/>
                  <a:gd name="f367" fmla="*/ f250 f204 1"/>
                  <a:gd name="f368" fmla="*/ f251 f205 1"/>
                  <a:gd name="f369" fmla="*/ f252 f204 1"/>
                  <a:gd name="f370" fmla="*/ f253 f205 1"/>
                  <a:gd name="f371" fmla="*/ f254 f204 1"/>
                  <a:gd name="f372" fmla="*/ f255 f205 1"/>
                  <a:gd name="f373" fmla="*/ f256 f204 1"/>
                  <a:gd name="f374" fmla="*/ f257 f205 1"/>
                  <a:gd name="f375" fmla="*/ f258 f204 1"/>
                  <a:gd name="f376" fmla="*/ f259 f205 1"/>
                  <a:gd name="f377" fmla="*/ f260 f204 1"/>
                  <a:gd name="f378" fmla="*/ f261 f205 1"/>
                  <a:gd name="f379" fmla="*/ f262 f204 1"/>
                  <a:gd name="f380" fmla="*/ f263 f205 1"/>
                  <a:gd name="f381" fmla="*/ f264 f204 1"/>
                  <a:gd name="f382" fmla="*/ f265 f205 1"/>
                  <a:gd name="f383" fmla="*/ f266 f204 1"/>
                  <a:gd name="f384" fmla="*/ f267 f205 1"/>
                  <a:gd name="f385" fmla="*/ f268 f205 1"/>
                  <a:gd name="f386" fmla="*/ f269 f204 1"/>
                  <a:gd name="f387" fmla="*/ f270 f205 1"/>
                  <a:gd name="f388" fmla="*/ f271 f204 1"/>
                  <a:gd name="f389" fmla="*/ f272 f204 1"/>
                  <a:gd name="f390" fmla="*/ f273 f205 1"/>
                  <a:gd name="f391" fmla="*/ f274 f204 1"/>
                  <a:gd name="f392" fmla="*/ f275 f205 1"/>
                  <a:gd name="f393" fmla="*/ f276 f204 1"/>
                  <a:gd name="f394" fmla="*/ f277 f205 1"/>
                  <a:gd name="f395" fmla="*/ f278 f204 1"/>
                  <a:gd name="f396" fmla="*/ f279 f205 1"/>
                  <a:gd name="f397" fmla="*/ f280 f204 1"/>
                  <a:gd name="f398" fmla="*/ f281 f205 1"/>
                  <a:gd name="f399" fmla="*/ f282 f204 1"/>
                  <a:gd name="f400" fmla="*/ f283 f204 1"/>
                  <a:gd name="f401" fmla="*/ f284 f205 1"/>
                  <a:gd name="f402" fmla="*/ f285 f204 1"/>
                  <a:gd name="f403" fmla="*/ f286 f205 1"/>
                  <a:gd name="f404" fmla="*/ f287 f204 1"/>
                  <a:gd name="f405" fmla="*/ f288 f204 1"/>
                  <a:gd name="f406" fmla="*/ f289 f205 1"/>
                  <a:gd name="f407" fmla="*/ f290 f204 1"/>
                  <a:gd name="f408" fmla="*/ f291 f205 1"/>
                  <a:gd name="f409" fmla="*/ f292 f204 1"/>
                  <a:gd name="f410" fmla="*/ f293 f205 1"/>
                  <a:gd name="f411" fmla="*/ f294 f204 1"/>
                  <a:gd name="f412" fmla="*/ f295 f205 1"/>
                  <a:gd name="f413" fmla="*/ f296 f204 1"/>
                  <a:gd name="f414" fmla="*/ f297 f205 1"/>
                  <a:gd name="f415" fmla="*/ f298 f204 1"/>
                  <a:gd name="f416" fmla="*/ f299 f205 1"/>
                  <a:gd name="f417" fmla="*/ f300 f204 1"/>
                  <a:gd name="f418" fmla="*/ f301 f205 1"/>
                  <a:gd name="f419" fmla="*/ f302 f205 1"/>
                  <a:gd name="f420" fmla="*/ f303 f204 1"/>
                  <a:gd name="f421" fmla="*/ f304 f205 1"/>
                  <a:gd name="f422" fmla="*/ f305 f205 1"/>
                  <a:gd name="f423" fmla="*/ f306 f204 1"/>
                  <a:gd name="f424" fmla="*/ f307 f205 1"/>
                  <a:gd name="f425" fmla="*/ f308 f204 1"/>
                  <a:gd name="f426" fmla="*/ f309 f205 1"/>
                  <a:gd name="f427" fmla="*/ f310 f204 1"/>
                  <a:gd name="f428" fmla="*/ f311 f205 1"/>
                  <a:gd name="f429" fmla="*/ f312 f204 1"/>
                  <a:gd name="f430" fmla="*/ f313 f205 1"/>
                  <a:gd name="f431" fmla="*/ f314 f204 1"/>
                  <a:gd name="f432" fmla="*/ f315 f205 1"/>
                  <a:gd name="f433" fmla="*/ f316 f204 1"/>
                  <a:gd name="f434" fmla="*/ f317 f205 1"/>
                  <a:gd name="f435" fmla="*/ f318 f204 1"/>
                  <a:gd name="f436" fmla="*/ f319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4">
                    <a:pos x="f329" y="f330"/>
                  </a:cxn>
                  <a:cxn ang="f324">
                    <a:pos x="f331" y="f332"/>
                  </a:cxn>
                  <a:cxn ang="f324">
                    <a:pos x="f333" y="f334"/>
                  </a:cxn>
                  <a:cxn ang="f324">
                    <a:pos x="f335" y="f336"/>
                  </a:cxn>
                  <a:cxn ang="f324">
                    <a:pos x="f337" y="f338"/>
                  </a:cxn>
                  <a:cxn ang="f324">
                    <a:pos x="f339" y="f340"/>
                  </a:cxn>
                  <a:cxn ang="f324">
                    <a:pos x="f341" y="f342"/>
                  </a:cxn>
                  <a:cxn ang="f324">
                    <a:pos x="f343" y="f344"/>
                  </a:cxn>
                  <a:cxn ang="f324">
                    <a:pos x="f345" y="f346"/>
                  </a:cxn>
                  <a:cxn ang="f324">
                    <a:pos x="f347" y="f348"/>
                  </a:cxn>
                  <a:cxn ang="f324">
                    <a:pos x="f349" y="f350"/>
                  </a:cxn>
                  <a:cxn ang="f324">
                    <a:pos x="f351" y="f352"/>
                  </a:cxn>
                  <a:cxn ang="f324">
                    <a:pos x="f353" y="f354"/>
                  </a:cxn>
                  <a:cxn ang="f324">
                    <a:pos x="f355" y="f356"/>
                  </a:cxn>
                  <a:cxn ang="f324">
                    <a:pos x="f357" y="f358"/>
                  </a:cxn>
                  <a:cxn ang="f324">
                    <a:pos x="f359" y="f360"/>
                  </a:cxn>
                  <a:cxn ang="f324">
                    <a:pos x="f361" y="f362"/>
                  </a:cxn>
                  <a:cxn ang="f324">
                    <a:pos x="f363" y="f364"/>
                  </a:cxn>
                  <a:cxn ang="f324">
                    <a:pos x="f365" y="f366"/>
                  </a:cxn>
                  <a:cxn ang="f324">
                    <a:pos x="f367" y="f368"/>
                  </a:cxn>
                  <a:cxn ang="f324">
                    <a:pos x="f369" y="f370"/>
                  </a:cxn>
                  <a:cxn ang="f324">
                    <a:pos x="f371" y="f372"/>
                  </a:cxn>
                  <a:cxn ang="f324">
                    <a:pos x="f373" y="f374"/>
                  </a:cxn>
                  <a:cxn ang="f324">
                    <a:pos x="f375" y="f376"/>
                  </a:cxn>
                  <a:cxn ang="f324">
                    <a:pos x="f377" y="f378"/>
                  </a:cxn>
                  <a:cxn ang="f324">
                    <a:pos x="f379" y="f380"/>
                  </a:cxn>
                  <a:cxn ang="f324">
                    <a:pos x="f381" y="f382"/>
                  </a:cxn>
                  <a:cxn ang="f324">
                    <a:pos x="f383" y="f384"/>
                  </a:cxn>
                  <a:cxn ang="f324">
                    <a:pos x="f343" y="f385"/>
                  </a:cxn>
                  <a:cxn ang="f324">
                    <a:pos x="f386" y="f387"/>
                  </a:cxn>
                  <a:cxn ang="f324">
                    <a:pos x="f388" y="f354"/>
                  </a:cxn>
                  <a:cxn ang="f324">
                    <a:pos x="f389" y="f390"/>
                  </a:cxn>
                  <a:cxn ang="f324">
                    <a:pos x="f391" y="f392"/>
                  </a:cxn>
                  <a:cxn ang="f324">
                    <a:pos x="f393" y="f394"/>
                  </a:cxn>
                  <a:cxn ang="f324">
                    <a:pos x="f395" y="f396"/>
                  </a:cxn>
                  <a:cxn ang="f324">
                    <a:pos x="f397" y="f398"/>
                  </a:cxn>
                  <a:cxn ang="f324">
                    <a:pos x="f399" y="f336"/>
                  </a:cxn>
                  <a:cxn ang="f324">
                    <a:pos x="f400" y="f401"/>
                  </a:cxn>
                  <a:cxn ang="f324">
                    <a:pos x="f402" y="f403"/>
                  </a:cxn>
                  <a:cxn ang="f324">
                    <a:pos x="f404" y="f330"/>
                  </a:cxn>
                  <a:cxn ang="f324">
                    <a:pos x="f405" y="f406"/>
                  </a:cxn>
                  <a:cxn ang="f324">
                    <a:pos x="f407" y="f408"/>
                  </a:cxn>
                  <a:cxn ang="f324">
                    <a:pos x="f409" y="f410"/>
                  </a:cxn>
                  <a:cxn ang="f324">
                    <a:pos x="f411" y="f412"/>
                  </a:cxn>
                  <a:cxn ang="f324">
                    <a:pos x="f413" y="f414"/>
                  </a:cxn>
                  <a:cxn ang="f324">
                    <a:pos x="f415" y="f416"/>
                  </a:cxn>
                  <a:cxn ang="f324">
                    <a:pos x="f417" y="f418"/>
                  </a:cxn>
                  <a:cxn ang="f324">
                    <a:pos x="f391" y="f419"/>
                  </a:cxn>
                  <a:cxn ang="f324">
                    <a:pos x="f420" y="f421"/>
                  </a:cxn>
                  <a:cxn ang="f324">
                    <a:pos x="f347" y="f422"/>
                  </a:cxn>
                  <a:cxn ang="f324">
                    <a:pos x="f423" y="f424"/>
                  </a:cxn>
                  <a:cxn ang="f324">
                    <a:pos x="f425" y="f426"/>
                  </a:cxn>
                  <a:cxn ang="f324">
                    <a:pos x="f427" y="f428"/>
                  </a:cxn>
                  <a:cxn ang="f324">
                    <a:pos x="f429" y="f430"/>
                  </a:cxn>
                  <a:cxn ang="f324">
                    <a:pos x="f431" y="f432"/>
                  </a:cxn>
                  <a:cxn ang="f324">
                    <a:pos x="f433" y="f434"/>
                  </a:cxn>
                  <a:cxn ang="f324">
                    <a:pos x="f435" y="f436"/>
                  </a:cxn>
                </a:cxnLst>
                <a:rect l="f325" t="f328" r="f326" b="f327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+- f8 0 f6"/>
                  <a:gd name="f79" fmla="+- f7 0 f6"/>
                  <a:gd name="f80" fmla="*/ f75 f0 1"/>
                  <a:gd name="f81" fmla="*/ f79 1 1248"/>
                  <a:gd name="f82" fmla="*/ f78 1 539"/>
                  <a:gd name="f83" fmla="*/ f80 1 f3"/>
                  <a:gd name="f84" fmla="*/ 0 1 f81"/>
                  <a:gd name="f85" fmla="*/ 332 1 f82"/>
                  <a:gd name="f86" fmla="*/ 360 1 f82"/>
                  <a:gd name="f87" fmla="*/ 5 1 f81"/>
                  <a:gd name="f88" fmla="*/ 387 1 f82"/>
                  <a:gd name="f89" fmla="*/ 27 1 f81"/>
                  <a:gd name="f90" fmla="*/ 414 1 f82"/>
                  <a:gd name="f91" fmla="*/ 54 1 f81"/>
                  <a:gd name="f92" fmla="*/ 436 1 f82"/>
                  <a:gd name="f93" fmla="*/ 92 1 f81"/>
                  <a:gd name="f94" fmla="*/ 463 1 f82"/>
                  <a:gd name="f95" fmla="*/ 141 1 f81"/>
                  <a:gd name="f96" fmla="*/ 490 1 f82"/>
                  <a:gd name="f97" fmla="*/ 195 1 f81"/>
                  <a:gd name="f98" fmla="*/ 512 1 f82"/>
                  <a:gd name="f99" fmla="*/ 255 1 f81"/>
                  <a:gd name="f100" fmla="*/ 539 1 f82"/>
                  <a:gd name="f101" fmla="*/ 212 1 f81"/>
                  <a:gd name="f102" fmla="*/ 517 1 f82"/>
                  <a:gd name="f103" fmla="*/ 179 1 f81"/>
                  <a:gd name="f104" fmla="*/ 157 1 f81"/>
                  <a:gd name="f105" fmla="*/ 468 1 f82"/>
                  <a:gd name="f106" fmla="*/ 447 1 f82"/>
                  <a:gd name="f107" fmla="*/ 136 1 f81"/>
                  <a:gd name="f108" fmla="*/ 425 1 f82"/>
                  <a:gd name="f109" fmla="*/ 403 1 f82"/>
                  <a:gd name="f110" fmla="*/ 381 1 f82"/>
                  <a:gd name="f111" fmla="*/ 365 1 f82"/>
                  <a:gd name="f112" fmla="*/ 343 1 f82"/>
                  <a:gd name="f113" fmla="*/ 201 1 f81"/>
                  <a:gd name="f114" fmla="*/ 327 1 f82"/>
                  <a:gd name="f115" fmla="*/ 266 1 f81"/>
                  <a:gd name="f116" fmla="*/ 294 1 f82"/>
                  <a:gd name="f117" fmla="*/ 353 1 f81"/>
                  <a:gd name="f118" fmla="*/ 262 1 f82"/>
                  <a:gd name="f119" fmla="*/ 445 1 f81"/>
                  <a:gd name="f120" fmla="*/ 234 1 f82"/>
                  <a:gd name="f121" fmla="*/ 554 1 f81"/>
                  <a:gd name="f122" fmla="*/ 213 1 f82"/>
                  <a:gd name="f123" fmla="*/ 662 1 f81"/>
                  <a:gd name="f124" fmla="*/ 191 1 f82"/>
                  <a:gd name="f125" fmla="*/ 890 1 f81"/>
                  <a:gd name="f126" fmla="*/ 153 1 f82"/>
                  <a:gd name="f127" fmla="*/ 993 1 f81"/>
                  <a:gd name="f128" fmla="*/ 136 1 f82"/>
                  <a:gd name="f129" fmla="*/ 1091 1 f81"/>
                  <a:gd name="f130" fmla="*/ 120 1 f82"/>
                  <a:gd name="f131" fmla="*/ 1178 1 f81"/>
                  <a:gd name="f132" fmla="*/ 115 1 f82"/>
                  <a:gd name="f133" fmla="*/ 1248 1 f81"/>
                  <a:gd name="f134" fmla="*/ 104 1 f82"/>
                  <a:gd name="f135" fmla="*/ 0 1 f82"/>
                  <a:gd name="f136" fmla="*/ 1161 1 f81"/>
                  <a:gd name="f137" fmla="*/ 22 1 f82"/>
                  <a:gd name="f138" fmla="*/ 1069 1 f81"/>
                  <a:gd name="f139" fmla="*/ 38 1 f82"/>
                  <a:gd name="f140" fmla="*/ 874 1 f81"/>
                  <a:gd name="f141" fmla="*/ 71 1 f82"/>
                  <a:gd name="f142" fmla="*/ 673 1 f81"/>
                  <a:gd name="f143" fmla="*/ 93 1 f82"/>
                  <a:gd name="f144" fmla="*/ 483 1 f81"/>
                  <a:gd name="f145" fmla="*/ 126 1 f82"/>
                  <a:gd name="f146" fmla="*/ 391 1 f81"/>
                  <a:gd name="f147" fmla="*/ 142 1 f82"/>
                  <a:gd name="f148" fmla="*/ 309 1 f81"/>
                  <a:gd name="f149" fmla="*/ 158 1 f82"/>
                  <a:gd name="f150" fmla="*/ 228 1 f81"/>
                  <a:gd name="f151" fmla="*/ 180 1 f82"/>
                  <a:gd name="f152" fmla="*/ 163 1 f81"/>
                  <a:gd name="f153" fmla="*/ 202 1 f82"/>
                  <a:gd name="f154" fmla="*/ 103 1 f81"/>
                  <a:gd name="f155" fmla="*/ 229 1 f82"/>
                  <a:gd name="f156" fmla="*/ 256 1 f82"/>
                  <a:gd name="f157" fmla="*/ 22 1 f81"/>
                  <a:gd name="f158" fmla="*/ f7 1 f81"/>
                  <a:gd name="f159" fmla="*/ f8 1 f82"/>
                  <a:gd name="f160" fmla="+- f83 0 f1"/>
                  <a:gd name="f161" fmla="*/ f84 f76 1"/>
                  <a:gd name="f162" fmla="*/ f158 f76 1"/>
                  <a:gd name="f163" fmla="*/ f159 f77 1"/>
                  <a:gd name="f164" fmla="*/ f135 f77 1"/>
                  <a:gd name="f165" fmla="*/ f85 f77 1"/>
                  <a:gd name="f166" fmla="*/ f86 f77 1"/>
                  <a:gd name="f167" fmla="*/ f87 f76 1"/>
                  <a:gd name="f168" fmla="*/ f88 f77 1"/>
                  <a:gd name="f169" fmla="*/ f89 f76 1"/>
                  <a:gd name="f170" fmla="*/ f90 f77 1"/>
                  <a:gd name="f171" fmla="*/ f91 f76 1"/>
                  <a:gd name="f172" fmla="*/ f92 f77 1"/>
                  <a:gd name="f173" fmla="*/ f93 f76 1"/>
                  <a:gd name="f174" fmla="*/ f94 f77 1"/>
                  <a:gd name="f175" fmla="*/ f95 f76 1"/>
                  <a:gd name="f176" fmla="*/ f96 f77 1"/>
                  <a:gd name="f177" fmla="*/ f97 f76 1"/>
                  <a:gd name="f178" fmla="*/ f98 f77 1"/>
                  <a:gd name="f179" fmla="*/ f99 f76 1"/>
                  <a:gd name="f180" fmla="*/ f100 f77 1"/>
                  <a:gd name="f181" fmla="*/ f101 f76 1"/>
                  <a:gd name="f182" fmla="*/ f102 f77 1"/>
                  <a:gd name="f183" fmla="*/ f103 f76 1"/>
                  <a:gd name="f184" fmla="*/ f104 f76 1"/>
                  <a:gd name="f185" fmla="*/ f105 f77 1"/>
                  <a:gd name="f186" fmla="*/ f106 f77 1"/>
                  <a:gd name="f187" fmla="*/ f107 f76 1"/>
                  <a:gd name="f188" fmla="*/ f108 f77 1"/>
                  <a:gd name="f189" fmla="*/ f109 f77 1"/>
                  <a:gd name="f190" fmla="*/ f110 f77 1"/>
                  <a:gd name="f191" fmla="*/ f111 f77 1"/>
                  <a:gd name="f192" fmla="*/ f112 f77 1"/>
                  <a:gd name="f193" fmla="*/ f113 f76 1"/>
                  <a:gd name="f194" fmla="*/ f114 f77 1"/>
                  <a:gd name="f195" fmla="*/ f115 f76 1"/>
                  <a:gd name="f196" fmla="*/ f116 f77 1"/>
                  <a:gd name="f197" fmla="*/ f117 f76 1"/>
                  <a:gd name="f198" fmla="*/ f118 f77 1"/>
                  <a:gd name="f199" fmla="*/ f119 f76 1"/>
                  <a:gd name="f200" fmla="*/ f120 f77 1"/>
                  <a:gd name="f201" fmla="*/ f121 f76 1"/>
                  <a:gd name="f202" fmla="*/ f122 f77 1"/>
                  <a:gd name="f203" fmla="*/ f123 f76 1"/>
                  <a:gd name="f204" fmla="*/ f124 f77 1"/>
                  <a:gd name="f205" fmla="*/ f125 f76 1"/>
                  <a:gd name="f206" fmla="*/ f126 f77 1"/>
                  <a:gd name="f207" fmla="*/ f127 f76 1"/>
                  <a:gd name="f208" fmla="*/ f128 f77 1"/>
                  <a:gd name="f209" fmla="*/ f129 f76 1"/>
                  <a:gd name="f210" fmla="*/ f130 f77 1"/>
                  <a:gd name="f211" fmla="*/ f131 f76 1"/>
                  <a:gd name="f212" fmla="*/ f132 f77 1"/>
                  <a:gd name="f213" fmla="*/ f133 f76 1"/>
                  <a:gd name="f214" fmla="*/ f134 f77 1"/>
                  <a:gd name="f215" fmla="*/ f136 f76 1"/>
                  <a:gd name="f216" fmla="*/ f137 f77 1"/>
                  <a:gd name="f217" fmla="*/ f138 f76 1"/>
                  <a:gd name="f218" fmla="*/ f139 f77 1"/>
                  <a:gd name="f219" fmla="*/ f140 f76 1"/>
                  <a:gd name="f220" fmla="*/ f141 f77 1"/>
                  <a:gd name="f221" fmla="*/ f142 f76 1"/>
                  <a:gd name="f222" fmla="*/ f143 f77 1"/>
                  <a:gd name="f223" fmla="*/ f144 f76 1"/>
                  <a:gd name="f224" fmla="*/ f145 f77 1"/>
                  <a:gd name="f225" fmla="*/ f146 f76 1"/>
                  <a:gd name="f226" fmla="*/ f147 f77 1"/>
                  <a:gd name="f227" fmla="*/ f148 f76 1"/>
                  <a:gd name="f228" fmla="*/ f149 f77 1"/>
                  <a:gd name="f229" fmla="*/ f150 f76 1"/>
                  <a:gd name="f230" fmla="*/ f151 f77 1"/>
                  <a:gd name="f231" fmla="*/ f152 f76 1"/>
                  <a:gd name="f232" fmla="*/ f153 f77 1"/>
                  <a:gd name="f233" fmla="*/ f154 f76 1"/>
                  <a:gd name="f234" fmla="*/ f155 f77 1"/>
                  <a:gd name="f235" fmla="*/ f156 f77 1"/>
                  <a:gd name="f236" fmla="*/ f157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0">
                    <a:pos x="f161" y="f165"/>
                  </a:cxn>
                  <a:cxn ang="f160">
                    <a:pos x="f161" y="f166"/>
                  </a:cxn>
                  <a:cxn ang="f160">
                    <a:pos x="f167" y="f168"/>
                  </a:cxn>
                  <a:cxn ang="f160">
                    <a:pos x="f169" y="f170"/>
                  </a:cxn>
                  <a:cxn ang="f160">
                    <a:pos x="f171" y="f172"/>
                  </a:cxn>
                  <a:cxn ang="f160">
                    <a:pos x="f173" y="f174"/>
                  </a:cxn>
                  <a:cxn ang="f160">
                    <a:pos x="f175" y="f176"/>
                  </a:cxn>
                  <a:cxn ang="f160">
                    <a:pos x="f177" y="f178"/>
                  </a:cxn>
                  <a:cxn ang="f160">
                    <a:pos x="f179" y="f180"/>
                  </a:cxn>
                  <a:cxn ang="f160">
                    <a:pos x="f181" y="f182"/>
                  </a:cxn>
                  <a:cxn ang="f160">
                    <a:pos x="f183" y="f176"/>
                  </a:cxn>
                  <a:cxn ang="f160">
                    <a:pos x="f184" y="f185"/>
                  </a:cxn>
                  <a:cxn ang="f160">
                    <a:pos x="f175" y="f186"/>
                  </a:cxn>
                  <a:cxn ang="f160">
                    <a:pos x="f187" y="f188"/>
                  </a:cxn>
                  <a:cxn ang="f160">
                    <a:pos x="f187" y="f189"/>
                  </a:cxn>
                  <a:cxn ang="f160">
                    <a:pos x="f175" y="f190"/>
                  </a:cxn>
                  <a:cxn ang="f160">
                    <a:pos x="f184" y="f191"/>
                  </a:cxn>
                  <a:cxn ang="f160">
                    <a:pos x="f183" y="f192"/>
                  </a:cxn>
                  <a:cxn ang="f160">
                    <a:pos x="f193" y="f194"/>
                  </a:cxn>
                  <a:cxn ang="f160">
                    <a:pos x="f195" y="f196"/>
                  </a:cxn>
                  <a:cxn ang="f160">
                    <a:pos x="f197" y="f198"/>
                  </a:cxn>
                  <a:cxn ang="f160">
                    <a:pos x="f199" y="f200"/>
                  </a:cxn>
                  <a:cxn ang="f160">
                    <a:pos x="f201" y="f202"/>
                  </a:cxn>
                  <a:cxn ang="f160">
                    <a:pos x="f203" y="f204"/>
                  </a:cxn>
                  <a:cxn ang="f160">
                    <a:pos x="f205" y="f206"/>
                  </a:cxn>
                  <a:cxn ang="f160">
                    <a:pos x="f207" y="f208"/>
                  </a:cxn>
                  <a:cxn ang="f160">
                    <a:pos x="f209" y="f210"/>
                  </a:cxn>
                  <a:cxn ang="f160">
                    <a:pos x="f211" y="f212"/>
                  </a:cxn>
                  <a:cxn ang="f160">
                    <a:pos x="f213" y="f214"/>
                  </a:cxn>
                  <a:cxn ang="f160">
                    <a:pos x="f213" y="f164"/>
                  </a:cxn>
                  <a:cxn ang="f160">
                    <a:pos x="f215" y="f216"/>
                  </a:cxn>
                  <a:cxn ang="f160">
                    <a:pos x="f217" y="f218"/>
                  </a:cxn>
                  <a:cxn ang="f160">
                    <a:pos x="f219" y="f220"/>
                  </a:cxn>
                  <a:cxn ang="f160">
                    <a:pos x="f221" y="f222"/>
                  </a:cxn>
                  <a:cxn ang="f160">
                    <a:pos x="f223" y="f224"/>
                  </a:cxn>
                  <a:cxn ang="f160">
                    <a:pos x="f225" y="f226"/>
                  </a:cxn>
                  <a:cxn ang="f160">
                    <a:pos x="f227" y="f228"/>
                  </a:cxn>
                  <a:cxn ang="f160">
                    <a:pos x="f229" y="f230"/>
                  </a:cxn>
                  <a:cxn ang="f160">
                    <a:pos x="f231" y="f232"/>
                  </a:cxn>
                  <a:cxn ang="f160">
                    <a:pos x="f233" y="f234"/>
                  </a:cxn>
                  <a:cxn ang="f160">
                    <a:pos x="f171" y="f235"/>
                  </a:cxn>
                  <a:cxn ang="f160">
                    <a:pos x="f236" y="f196"/>
                  </a:cxn>
                  <a:cxn ang="f160">
                    <a:pos x="f161" y="f165"/>
                  </a:cxn>
                  <a:cxn ang="f160">
                    <a:pos x="f161" y="f165"/>
                  </a:cxn>
                </a:cxnLst>
                <a:rect l="f161" t="f164" r="f162" b="f163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E0E000"/>
                  </a:gs>
                  <a:gs pos="100000">
                    <a:srgbClr val="FFFF00"/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+- f7 0 f5"/>
                <a:gd name="f169" fmla="+- f6 0 f5"/>
                <a:gd name="f170" fmla="*/ f165 f0 1"/>
                <a:gd name="f171" fmla="*/ f169 1 2296"/>
                <a:gd name="f172" fmla="*/ f168 1 1469"/>
                <a:gd name="f173" fmla="*/ f170 1 f2"/>
                <a:gd name="f174" fmla="*/ 982 1 f171"/>
                <a:gd name="f175" fmla="*/ 1061 1 f172"/>
                <a:gd name="f176" fmla="*/ 1357 1 f171"/>
                <a:gd name="f177" fmla="*/ 1012 1 f172"/>
                <a:gd name="f178" fmla="*/ 1666 1 f171"/>
                <a:gd name="f179" fmla="*/ 957 1 f172"/>
                <a:gd name="f180" fmla="*/ 1916 1 f171"/>
                <a:gd name="f181" fmla="*/ 897 1 f172"/>
                <a:gd name="f182" fmla="*/ 2100 1 f171"/>
                <a:gd name="f183" fmla="*/ 832 1 f172"/>
                <a:gd name="f184" fmla="*/ 2220 1 f171"/>
                <a:gd name="f185" fmla="*/ 756 1 f172"/>
                <a:gd name="f186" fmla="*/ 2285 1 f171"/>
                <a:gd name="f187" fmla="*/ 669 1 f172"/>
                <a:gd name="f188" fmla="*/ 2290 1 f171"/>
                <a:gd name="f189" fmla="*/ 560 1 f172"/>
                <a:gd name="f190" fmla="*/ 2241 1 f171"/>
                <a:gd name="f191" fmla="*/ 457 1 f172"/>
                <a:gd name="f192" fmla="*/ 2144 1 f171"/>
                <a:gd name="f193" fmla="*/ 364 1 f172"/>
                <a:gd name="f194" fmla="*/ 2008 1 f171"/>
                <a:gd name="f195" fmla="*/ 277 1 f172"/>
                <a:gd name="f196" fmla="*/ 1769 1 f171"/>
                <a:gd name="f197" fmla="*/ 157 1 f172"/>
                <a:gd name="f198" fmla="*/ 1612 1 f171"/>
                <a:gd name="f199" fmla="*/ 92 1 f172"/>
                <a:gd name="f200" fmla="*/ 1476 1 f171"/>
                <a:gd name="f201" fmla="*/ 43 1 f172"/>
                <a:gd name="f202" fmla="*/ 1384 1 f171"/>
                <a:gd name="f203" fmla="*/ 10 1 f172"/>
                <a:gd name="f204" fmla="*/ 1346 1 f171"/>
                <a:gd name="f205" fmla="*/ 0 1 f172"/>
                <a:gd name="f206" fmla="*/ 1655 1 f171"/>
                <a:gd name="f207" fmla="*/ 119 1 f172"/>
                <a:gd name="f208" fmla="*/ 1948 1 f171"/>
                <a:gd name="f209" fmla="*/ 255 1 f172"/>
                <a:gd name="f210" fmla="*/ 2068 1 f171"/>
                <a:gd name="f211" fmla="*/ 326 1 f172"/>
                <a:gd name="f212" fmla="*/ 2171 1 f171"/>
                <a:gd name="f213" fmla="*/ 402 1 f172"/>
                <a:gd name="f214" fmla="*/ 2236 1 f171"/>
                <a:gd name="f215" fmla="*/ 478 1 f172"/>
                <a:gd name="f216" fmla="*/ 2263 1 f171"/>
                <a:gd name="f217" fmla="*/ 636 1 f172"/>
                <a:gd name="f218" fmla="*/ 702 1 f172"/>
                <a:gd name="f219" fmla="*/ 2062 1 f171"/>
                <a:gd name="f220" fmla="*/ 1921 1 f171"/>
                <a:gd name="f221" fmla="*/ 800 1 f172"/>
                <a:gd name="f222" fmla="*/ 1748 1 f171"/>
                <a:gd name="f223" fmla="*/ 843 1 f172"/>
                <a:gd name="f224" fmla="*/ 1351 1 f171"/>
                <a:gd name="f225" fmla="*/ 908 1 f172"/>
                <a:gd name="f226" fmla="*/ 923 1 f171"/>
                <a:gd name="f227" fmla="*/ 968 1 f172"/>
                <a:gd name="f228" fmla="*/ 521 1 f171"/>
                <a:gd name="f229" fmla="*/ 1028 1 f172"/>
                <a:gd name="f230" fmla="*/ 353 1 f171"/>
                <a:gd name="f231" fmla="*/ 1066 1 f172"/>
                <a:gd name="f232" fmla="*/ 206 1 f171"/>
                <a:gd name="f233" fmla="*/ 1104 1 f172"/>
                <a:gd name="f234" fmla="*/ 92 1 f171"/>
                <a:gd name="f235" fmla="*/ 1148 1 f172"/>
                <a:gd name="f236" fmla="*/ 22 1 f171"/>
                <a:gd name="f237" fmla="*/ 1202 1 f172"/>
                <a:gd name="f238" fmla="*/ 0 1 f171"/>
                <a:gd name="f239" fmla="*/ 1262 1 f172"/>
                <a:gd name="f240" fmla="*/ 27 1 f171"/>
                <a:gd name="f241" fmla="*/ 1327 1 f172"/>
                <a:gd name="f242" fmla="*/ 98 1 f171"/>
                <a:gd name="f243" fmla="*/ 1382 1 f172"/>
                <a:gd name="f244" fmla="*/ 196 1 f171"/>
                <a:gd name="f245" fmla="*/ 1425 1 f172"/>
                <a:gd name="f246" fmla="*/ 326 1 f171"/>
                <a:gd name="f247" fmla="*/ 1469 1 f172"/>
                <a:gd name="f248" fmla="*/ 217 1 f171"/>
                <a:gd name="f249" fmla="*/ 1414 1 f172"/>
                <a:gd name="f250" fmla="*/ 147 1 f171"/>
                <a:gd name="f251" fmla="*/ 1360 1 f172"/>
                <a:gd name="f252" fmla="*/ 120 1 f171"/>
                <a:gd name="f253" fmla="*/ 1306 1 f172"/>
                <a:gd name="f254" fmla="*/ 141 1 f171"/>
                <a:gd name="f255" fmla="*/ 1257 1 f172"/>
                <a:gd name="f256" fmla="*/ 212 1 f171"/>
                <a:gd name="f257" fmla="*/ 1208 1 f172"/>
                <a:gd name="f258" fmla="*/ 342 1 f171"/>
                <a:gd name="f259" fmla="*/ 1164 1 f172"/>
                <a:gd name="f260" fmla="*/ 527 1 f171"/>
                <a:gd name="f261" fmla="*/ 1121 1 f172"/>
                <a:gd name="f262" fmla="*/ 771 1 f171"/>
                <a:gd name="f263" fmla="*/ 1088 1 f172"/>
                <a:gd name="f264" fmla="*/ f6 1 f171"/>
                <a:gd name="f265" fmla="*/ f7 1 f172"/>
                <a:gd name="f266" fmla="+- f173 0 f1"/>
                <a:gd name="f267" fmla="*/ f238 f166 1"/>
                <a:gd name="f268" fmla="*/ f264 f166 1"/>
                <a:gd name="f269" fmla="*/ f265 f167 1"/>
                <a:gd name="f270" fmla="*/ f205 f167 1"/>
                <a:gd name="f271" fmla="*/ f174 f166 1"/>
                <a:gd name="f272" fmla="*/ f175 f167 1"/>
                <a:gd name="f273" fmla="*/ f176 f166 1"/>
                <a:gd name="f274" fmla="*/ f177 f167 1"/>
                <a:gd name="f275" fmla="*/ f178 f166 1"/>
                <a:gd name="f276" fmla="*/ f179 f167 1"/>
                <a:gd name="f277" fmla="*/ f180 f166 1"/>
                <a:gd name="f278" fmla="*/ f181 f167 1"/>
                <a:gd name="f279" fmla="*/ f182 f166 1"/>
                <a:gd name="f280" fmla="*/ f183 f167 1"/>
                <a:gd name="f281" fmla="*/ f184 f166 1"/>
                <a:gd name="f282" fmla="*/ f185 f167 1"/>
                <a:gd name="f283" fmla="*/ f186 f166 1"/>
                <a:gd name="f284" fmla="*/ f187 f167 1"/>
                <a:gd name="f285" fmla="*/ f188 f166 1"/>
                <a:gd name="f286" fmla="*/ f189 f167 1"/>
                <a:gd name="f287" fmla="*/ f190 f166 1"/>
                <a:gd name="f288" fmla="*/ f191 f167 1"/>
                <a:gd name="f289" fmla="*/ f192 f166 1"/>
                <a:gd name="f290" fmla="*/ f193 f167 1"/>
                <a:gd name="f291" fmla="*/ f194 f166 1"/>
                <a:gd name="f292" fmla="*/ f195 f167 1"/>
                <a:gd name="f293" fmla="*/ f196 f166 1"/>
                <a:gd name="f294" fmla="*/ f197 f167 1"/>
                <a:gd name="f295" fmla="*/ f198 f166 1"/>
                <a:gd name="f296" fmla="*/ f199 f167 1"/>
                <a:gd name="f297" fmla="*/ f200 f166 1"/>
                <a:gd name="f298" fmla="*/ f201 f167 1"/>
                <a:gd name="f299" fmla="*/ f202 f166 1"/>
                <a:gd name="f300" fmla="*/ f203 f167 1"/>
                <a:gd name="f301" fmla="*/ f204 f166 1"/>
                <a:gd name="f302" fmla="*/ f206 f166 1"/>
                <a:gd name="f303" fmla="*/ f207 f167 1"/>
                <a:gd name="f304" fmla="*/ f208 f166 1"/>
                <a:gd name="f305" fmla="*/ f209 f167 1"/>
                <a:gd name="f306" fmla="*/ f210 f166 1"/>
                <a:gd name="f307" fmla="*/ f211 f167 1"/>
                <a:gd name="f308" fmla="*/ f212 f166 1"/>
                <a:gd name="f309" fmla="*/ f213 f167 1"/>
                <a:gd name="f310" fmla="*/ f214 f166 1"/>
                <a:gd name="f311" fmla="*/ f215 f167 1"/>
                <a:gd name="f312" fmla="*/ f216 f166 1"/>
                <a:gd name="f313" fmla="*/ f217 f167 1"/>
                <a:gd name="f314" fmla="*/ f218 f167 1"/>
                <a:gd name="f315" fmla="*/ f219 f166 1"/>
                <a:gd name="f316" fmla="*/ f220 f166 1"/>
                <a:gd name="f317" fmla="*/ f221 f167 1"/>
                <a:gd name="f318" fmla="*/ f222 f166 1"/>
                <a:gd name="f319" fmla="*/ f223 f167 1"/>
                <a:gd name="f320" fmla="*/ f224 f166 1"/>
                <a:gd name="f321" fmla="*/ f225 f167 1"/>
                <a:gd name="f322" fmla="*/ f226 f166 1"/>
                <a:gd name="f323" fmla="*/ f227 f167 1"/>
                <a:gd name="f324" fmla="*/ f228 f166 1"/>
                <a:gd name="f325" fmla="*/ f229 f167 1"/>
                <a:gd name="f326" fmla="*/ f230 f166 1"/>
                <a:gd name="f327" fmla="*/ f231 f167 1"/>
                <a:gd name="f328" fmla="*/ f232 f166 1"/>
                <a:gd name="f329" fmla="*/ f233 f167 1"/>
                <a:gd name="f330" fmla="*/ f234 f166 1"/>
                <a:gd name="f331" fmla="*/ f235 f167 1"/>
                <a:gd name="f332" fmla="*/ f236 f166 1"/>
                <a:gd name="f333" fmla="*/ f237 f167 1"/>
                <a:gd name="f334" fmla="*/ f239 f167 1"/>
                <a:gd name="f335" fmla="*/ f240 f166 1"/>
                <a:gd name="f336" fmla="*/ f241 f167 1"/>
                <a:gd name="f337" fmla="*/ f242 f166 1"/>
                <a:gd name="f338" fmla="*/ f243 f167 1"/>
                <a:gd name="f339" fmla="*/ f244 f166 1"/>
                <a:gd name="f340" fmla="*/ f245 f167 1"/>
                <a:gd name="f341" fmla="*/ f246 f166 1"/>
                <a:gd name="f342" fmla="*/ f247 f167 1"/>
                <a:gd name="f343" fmla="*/ f248 f166 1"/>
                <a:gd name="f344" fmla="*/ f249 f167 1"/>
                <a:gd name="f345" fmla="*/ f250 f166 1"/>
                <a:gd name="f346" fmla="*/ f251 f167 1"/>
                <a:gd name="f347" fmla="*/ f252 f166 1"/>
                <a:gd name="f348" fmla="*/ f253 f167 1"/>
                <a:gd name="f349" fmla="*/ f254 f166 1"/>
                <a:gd name="f350" fmla="*/ f255 f167 1"/>
                <a:gd name="f351" fmla="*/ f256 f166 1"/>
                <a:gd name="f352" fmla="*/ f257 f167 1"/>
                <a:gd name="f353" fmla="*/ f258 f166 1"/>
                <a:gd name="f354" fmla="*/ f259 f167 1"/>
                <a:gd name="f355" fmla="*/ f260 f166 1"/>
                <a:gd name="f356" fmla="*/ f261 f167 1"/>
                <a:gd name="f357" fmla="*/ f262 f166 1"/>
                <a:gd name="f358" fmla="*/ f263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6">
                  <a:pos x="f271" y="f272"/>
                </a:cxn>
                <a:cxn ang="f266">
                  <a:pos x="f273" y="f274"/>
                </a:cxn>
                <a:cxn ang="f266">
                  <a:pos x="f275" y="f276"/>
                </a:cxn>
                <a:cxn ang="f266">
                  <a:pos x="f277" y="f278"/>
                </a:cxn>
                <a:cxn ang="f266">
                  <a:pos x="f279" y="f280"/>
                </a:cxn>
                <a:cxn ang="f266">
                  <a:pos x="f281" y="f282"/>
                </a:cxn>
                <a:cxn ang="f266">
                  <a:pos x="f283" y="f284"/>
                </a:cxn>
                <a:cxn ang="f266">
                  <a:pos x="f285" y="f286"/>
                </a:cxn>
                <a:cxn ang="f266">
                  <a:pos x="f287" y="f288"/>
                </a:cxn>
                <a:cxn ang="f266">
                  <a:pos x="f289" y="f290"/>
                </a:cxn>
                <a:cxn ang="f266">
                  <a:pos x="f291" y="f292"/>
                </a:cxn>
                <a:cxn ang="f266">
                  <a:pos x="f293" y="f294"/>
                </a:cxn>
                <a:cxn ang="f266">
                  <a:pos x="f295" y="f296"/>
                </a:cxn>
                <a:cxn ang="f266">
                  <a:pos x="f297" y="f298"/>
                </a:cxn>
                <a:cxn ang="f266">
                  <a:pos x="f299" y="f300"/>
                </a:cxn>
                <a:cxn ang="f266">
                  <a:pos x="f301" y="f270"/>
                </a:cxn>
                <a:cxn ang="f266">
                  <a:pos x="f302" y="f303"/>
                </a:cxn>
                <a:cxn ang="f266">
                  <a:pos x="f304" y="f305"/>
                </a:cxn>
                <a:cxn ang="f266">
                  <a:pos x="f306" y="f307"/>
                </a:cxn>
                <a:cxn ang="f266">
                  <a:pos x="f308" y="f309"/>
                </a:cxn>
                <a:cxn ang="f266">
                  <a:pos x="f310" y="f311"/>
                </a:cxn>
                <a:cxn ang="f266">
                  <a:pos x="f312" y="f286"/>
                </a:cxn>
                <a:cxn ang="f266">
                  <a:pos x="f287" y="f313"/>
                </a:cxn>
                <a:cxn ang="f266">
                  <a:pos x="f308" y="f314"/>
                </a:cxn>
                <a:cxn ang="f266">
                  <a:pos x="f315" y="f282"/>
                </a:cxn>
                <a:cxn ang="f266">
                  <a:pos x="f316" y="f317"/>
                </a:cxn>
                <a:cxn ang="f266">
                  <a:pos x="f318" y="f319"/>
                </a:cxn>
                <a:cxn ang="f266">
                  <a:pos x="f320" y="f321"/>
                </a:cxn>
                <a:cxn ang="f266">
                  <a:pos x="f322" y="f323"/>
                </a:cxn>
                <a:cxn ang="f266">
                  <a:pos x="f324" y="f325"/>
                </a:cxn>
                <a:cxn ang="f266">
                  <a:pos x="f326" y="f327"/>
                </a:cxn>
                <a:cxn ang="f266">
                  <a:pos x="f328" y="f329"/>
                </a:cxn>
                <a:cxn ang="f266">
                  <a:pos x="f330" y="f331"/>
                </a:cxn>
                <a:cxn ang="f266">
                  <a:pos x="f332" y="f333"/>
                </a:cxn>
                <a:cxn ang="f266">
                  <a:pos x="f267" y="f334"/>
                </a:cxn>
                <a:cxn ang="f266">
                  <a:pos x="f335" y="f336"/>
                </a:cxn>
                <a:cxn ang="f266">
                  <a:pos x="f337" y="f338"/>
                </a:cxn>
                <a:cxn ang="f266">
                  <a:pos x="f339" y="f340"/>
                </a:cxn>
                <a:cxn ang="f266">
                  <a:pos x="f341" y="f342"/>
                </a:cxn>
                <a:cxn ang="f266">
                  <a:pos x="f343" y="f344"/>
                </a:cxn>
                <a:cxn ang="f266">
                  <a:pos x="f345" y="f346"/>
                </a:cxn>
                <a:cxn ang="f266">
                  <a:pos x="f347" y="f348"/>
                </a:cxn>
                <a:cxn ang="f266">
                  <a:pos x="f349" y="f350"/>
                </a:cxn>
                <a:cxn ang="f266">
                  <a:pos x="f351" y="f352"/>
                </a:cxn>
                <a:cxn ang="f266">
                  <a:pos x="f353" y="f354"/>
                </a:cxn>
                <a:cxn ang="f266">
                  <a:pos x="f355" y="f356"/>
                </a:cxn>
                <a:cxn ang="f266">
                  <a:pos x="f357" y="f358"/>
                </a:cxn>
              </a:cxnLst>
              <a:rect l="f267" t="f270" r="f268" b="f269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D8D800"/>
                </a:gs>
                <a:gs pos="100000">
                  <a:srgbClr val="FFFF00"/>
                </a:gs>
              </a:gsLst>
              <a:lin ang="27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+- f7 0 f5"/>
                <a:gd name="f12" fmla="+- f6 0 f5"/>
                <a:gd name="f13" fmla="*/ f8 f0 1"/>
                <a:gd name="f14" fmla="*/ f12 1 5740"/>
                <a:gd name="f15" fmla="*/ f11 1 1906"/>
                <a:gd name="f16" fmla="*/ f13 1 f2"/>
                <a:gd name="f17" fmla="*/ 0 1 f14"/>
                <a:gd name="f18" fmla="*/ 0 1 f15"/>
                <a:gd name="f19" fmla="*/ 1906 1 f15"/>
                <a:gd name="f20" fmla="*/ 5740 1 f14"/>
                <a:gd name="f21" fmla="*/ f6 1 f14"/>
                <a:gd name="f22" fmla="*/ f7 1 f15"/>
                <a:gd name="f23" fmla="+- f16 0 f1"/>
                <a:gd name="f24" fmla="*/ f17 f9 1"/>
                <a:gd name="f25" fmla="*/ f21 f9 1"/>
                <a:gd name="f26" fmla="*/ f22 f10 1"/>
                <a:gd name="f27" fmla="*/ f18 f10 1"/>
                <a:gd name="f28" fmla="*/ f19 f10 1"/>
                <a:gd name="f29" fmla="*/ f20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24" y="f27"/>
                </a:cxn>
                <a:cxn ang="f23">
                  <a:pos x="f24" y="f28"/>
                </a:cxn>
                <a:cxn ang="f23">
                  <a:pos x="f29" y="f28"/>
                </a:cxn>
                <a:cxn ang="f23">
                  <a:pos x="f29" y="f27"/>
                </a:cxn>
                <a:cxn ang="f23">
                  <a:pos x="f24" y="f27"/>
                </a:cxn>
                <a:cxn ang="f23">
                  <a:pos x="f24" y="f27"/>
                </a:cxn>
              </a:cxnLst>
              <a:rect l="f24" t="f27" r="f25" b="f26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4D6D6"/>
                </a:gs>
                <a:gs pos="100000">
                  <a:srgbClr val="FFFF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</p:grpSp>
      <p:sp>
        <p:nvSpPr>
          <p:cNvPr id="11" name="Rectangle 11"/>
          <p:cNvSpPr txBox="1">
            <a:spLocks noGrp="1"/>
          </p:cNvSpPr>
          <p:nvPr>
            <p:ph type="ctrTitle"/>
          </p:nvPr>
        </p:nvSpPr>
        <p:spPr>
          <a:xfrm>
            <a:off x="685800" y="1736729"/>
            <a:ext cx="7772400" cy="192087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" name="Rectangl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9"/>
          </p:nvPr>
        </p:nvSpPr>
        <p:spPr>
          <a:xfrm>
            <a:off x="3124203" y="6251579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5" name="Rectangle 1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54752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7950083E-D123-4000-B234-557D91EE52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D3C787-F7F3-426C-91BD-327168E37D29}" type="slidenum">
              <a:t>‹#›</a:t>
            </a:fld>
            <a:endParaRPr lang="ru-RU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2E543-D82D-4480-AF96-145E9D69C26A}" type="slidenum">
              <a:t>‹#›</a:t>
            </a:fld>
            <a:endParaRPr lang="ru-RU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9D0AB-F26B-491E-9EAB-16FA40DFA6F4}" type="slidenum">
              <a:t>‹#›</a:t>
            </a:fld>
            <a:endParaRPr lang="ru-RU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E61893-D798-4FF8-8E71-8FD5B83D4D3B}" type="slidenum">
              <a:t>‹#›</a:t>
            </a:fld>
            <a:endParaRPr lang="ru-RU"/>
          </a:p>
        </p:txBody>
      </p:sp>
      <p:sp>
        <p:nvSpPr>
          <p:cNvPr id="9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066E2D-2620-485D-8C25-C55696BBE429}" type="slidenum">
              <a:t>‹#›</a:t>
            </a:fld>
            <a:endParaRPr lang="ru-RU"/>
          </a:p>
        </p:txBody>
      </p:sp>
      <p:sp>
        <p:nvSpPr>
          <p:cNvPr id="5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F33926-6369-4A5F-81A2-2AF2C0943A70}" type="slidenum">
              <a:t>‹#›</a:t>
            </a:fld>
            <a:endParaRPr lang="ru-RU"/>
          </a:p>
        </p:txBody>
      </p:sp>
      <p:sp>
        <p:nvSpPr>
          <p:cNvPr id="4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5E40E8-8D1D-447E-907C-37BE65C99ADC}" type="slidenum">
              <a:t>‹#›</a:t>
            </a:fld>
            <a:endParaRPr lang="ru-RU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B194D5-1B5C-48C2-AA83-56D791D065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7348A-A396-4061-B603-A12CEA74D99E}" type="slidenum">
              <a:t>‹#›</a:t>
            </a:fld>
            <a:endParaRPr lang="ru-RU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28F019-4883-4F54-8CED-044CBBA2D0DC}" type="slidenum">
              <a:t>‹#›</a:t>
            </a:fld>
            <a:endParaRPr lang="ru-RU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05C6E2-492B-407B-85E2-1350C9A0C38A}" type="slidenum">
              <a:t>‹#›</a:t>
            </a:fld>
            <a:endParaRPr lang="ru-RU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idx="3"/>
          </p:nvPr>
        </p:nvSpPr>
        <p:spPr>
          <a:xfrm>
            <a:off x="457200" y="3938585"/>
            <a:ext cx="4038603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1EF5C-045A-4462-BD59-8BAE3D0619A5}" type="slidenum">
              <a:t>‹#›</a:t>
            </a:fld>
            <a:endParaRPr lang="ru-RU"/>
          </a:p>
        </p:txBody>
      </p:sp>
      <p:sp>
        <p:nvSpPr>
          <p:cNvPr id="9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idx="3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E4C2C8-7AC7-444E-880F-87229F44487D}" type="slidenum">
              <a:t>‹#›</a:t>
            </a:fld>
            <a:endParaRPr lang="ru-RU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8CDC4A-B382-4A9F-A0E4-42B9E2C3F8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D48E8-7318-452B-ADDD-A88F9179DB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2BF7A3-9F1D-48F3-81AE-261F16B5B4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8105F9-EEB9-4867-89B9-CECEA532C3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10D2D3-697A-4BF8-9EB8-AE469F254E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84A957-0DF0-4924-9EA1-E96287D49A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3BB638-D92F-4168-B1CF-EECB88CFC8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43" y="6356515"/>
            <a:ext cx="213371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84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8" y="6356515"/>
            <a:ext cx="213371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AC22C43-50FF-4EB0-9A0D-583AF30AD40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0" cap="none" spc="0" baseline="0">
          <a:solidFill>
            <a:srgbClr val="000000"/>
          </a:solidFill>
          <a:highlight>
            <a:srgbClr val="FFFFFF"/>
          </a:highlight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ru-RU" sz="3200" b="0" i="0" u="none" strike="noStrike" kern="0" cap="none" spc="0" baseline="0">
          <a:solidFill>
            <a:srgbClr val="000000"/>
          </a:solidFill>
          <a:highlight>
            <a:srgbClr val="FFFFFF"/>
          </a:highlight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2"/>
          </p:nvPr>
        </p:nvSpPr>
        <p:spPr>
          <a:xfrm>
            <a:off x="457200" y="6251579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</a:defRPr>
            </a:lvl1pPr>
          </a:lstStyle>
          <a:p>
            <a:pPr lvl="0"/>
            <a:fld id="{4123698A-89AF-4ABF-8DAC-236C8A12E837}" type="slidenum">
              <a:t>‹#›</a:t>
            </a:fld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5" name="Group 5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+- f7 0 f5"/>
                  <a:gd name="f172" fmla="+- f6 0 f5"/>
                  <a:gd name="f173" fmla="*/ f168 f0 1"/>
                  <a:gd name="f174" fmla="*/ f172 1 2882"/>
                  <a:gd name="f175" fmla="*/ f171 1 1671"/>
                  <a:gd name="f176" fmla="*/ f173 1 f2"/>
                  <a:gd name="f177" fmla="*/ 2740 1 f174"/>
                  <a:gd name="f178" fmla="*/ 528 1 f175"/>
                  <a:gd name="f179" fmla="*/ 2632 1 f174"/>
                  <a:gd name="f180" fmla="*/ 484 1 f175"/>
                  <a:gd name="f181" fmla="*/ 2480 1 f174"/>
                  <a:gd name="f182" fmla="*/ 424 1 f175"/>
                  <a:gd name="f183" fmla="*/ 2203 1 f174"/>
                  <a:gd name="f184" fmla="*/ 343 1 f175"/>
                  <a:gd name="f185" fmla="*/ 1970 1 f174"/>
                  <a:gd name="f186" fmla="*/ 277 1 f175"/>
                  <a:gd name="f187" fmla="*/ 1807 1 f174"/>
                  <a:gd name="f188" fmla="*/ 212 1 f175"/>
                  <a:gd name="f189" fmla="*/ 1693 1 f174"/>
                  <a:gd name="f190" fmla="*/ 152 1 f175"/>
                  <a:gd name="f191" fmla="*/ 1628 1 f174"/>
                  <a:gd name="f192" fmla="*/ 103 1 f175"/>
                  <a:gd name="f193" fmla="*/ 1590 1 f174"/>
                  <a:gd name="f194" fmla="*/ 60 1 f175"/>
                  <a:gd name="f195" fmla="*/ 1579 1 f174"/>
                  <a:gd name="f196" fmla="*/ 27 1 f175"/>
                  <a:gd name="f197" fmla="*/ 1585 1 f174"/>
                  <a:gd name="f198" fmla="*/ 0 1 f175"/>
                  <a:gd name="f199" fmla="*/ 1557 1 f174"/>
                  <a:gd name="f200" fmla="*/ 49 1 f175"/>
                  <a:gd name="f201" fmla="*/ 1568 1 f174"/>
                  <a:gd name="f202" fmla="*/ 98 1 f175"/>
                  <a:gd name="f203" fmla="*/ 1617 1 f174"/>
                  <a:gd name="f204" fmla="*/ 141 1 f175"/>
                  <a:gd name="f205" fmla="*/ 1688 1 f174"/>
                  <a:gd name="f206" fmla="*/ 185 1 f175"/>
                  <a:gd name="f207" fmla="*/ 1791 1 f174"/>
                  <a:gd name="f208" fmla="*/ 228 1 f175"/>
                  <a:gd name="f209" fmla="*/ 2040 1 f174"/>
                  <a:gd name="f210" fmla="*/ 310 1 f175"/>
                  <a:gd name="f211" fmla="*/ 2285 1 f174"/>
                  <a:gd name="f212" fmla="*/ 381 1 f175"/>
                  <a:gd name="f213" fmla="*/ 2464 1 f174"/>
                  <a:gd name="f214" fmla="*/ 435 1 f175"/>
                  <a:gd name="f215" fmla="*/ 2605 1 f174"/>
                  <a:gd name="f216" fmla="*/ 2708 1 f174"/>
                  <a:gd name="f217" fmla="*/ 2768 1 f174"/>
                  <a:gd name="f218" fmla="*/ 560 1 f175"/>
                  <a:gd name="f219" fmla="*/ 2795 1 f174"/>
                  <a:gd name="f220" fmla="*/ 593 1 f175"/>
                  <a:gd name="f221" fmla="*/ 642 1 f175"/>
                  <a:gd name="f222" fmla="*/ 2762 1 f174"/>
                  <a:gd name="f223" fmla="*/ 691 1 f175"/>
                  <a:gd name="f224" fmla="*/ 2692 1 f174"/>
                  <a:gd name="f225" fmla="*/ 735 1 f175"/>
                  <a:gd name="f226" fmla="*/ 2589 1 f174"/>
                  <a:gd name="f227" fmla="*/ 778 1 f175"/>
                  <a:gd name="f228" fmla="*/ 2458 1 f174"/>
                  <a:gd name="f229" fmla="*/ 822 1 f175"/>
                  <a:gd name="f230" fmla="*/ 2301 1 f174"/>
                  <a:gd name="f231" fmla="*/ 865 1 f175"/>
                  <a:gd name="f232" fmla="*/ 2030 1 f174"/>
                  <a:gd name="f233" fmla="*/ 930 1 f175"/>
                  <a:gd name="f234" fmla="*/ 1606 1 f174"/>
                  <a:gd name="f235" fmla="*/ 1034 1 f175"/>
                  <a:gd name="f236" fmla="*/ 1145 1 f174"/>
                  <a:gd name="f237" fmla="*/ 1164 1 f175"/>
                  <a:gd name="f238" fmla="*/ 673 1 f174"/>
                  <a:gd name="f239" fmla="*/ 1328 1 f175"/>
                  <a:gd name="f240" fmla="*/ 217 1 f174"/>
                  <a:gd name="f241" fmla="*/ 1545 1 f175"/>
                  <a:gd name="f242" fmla="*/ 353 1 f174"/>
                  <a:gd name="f243" fmla="*/ 1671 1 f175"/>
                  <a:gd name="f244" fmla="*/ 754 1 f174"/>
                  <a:gd name="f245" fmla="*/ 1469 1 f175"/>
                  <a:gd name="f246" fmla="*/ 1311 1 f175"/>
                  <a:gd name="f247" fmla="*/ 1519 1 f174"/>
                  <a:gd name="f248" fmla="*/ 1186 1 f175"/>
                  <a:gd name="f249" fmla="*/ 1861 1 f174"/>
                  <a:gd name="f250" fmla="*/ 1083 1 f175"/>
                  <a:gd name="f251" fmla="*/ 2165 1 f174"/>
                  <a:gd name="f252" fmla="*/ 1007 1 f175"/>
                  <a:gd name="f253" fmla="*/ 2426 1 f174"/>
                  <a:gd name="f254" fmla="*/ 947 1 f175"/>
                  <a:gd name="f255" fmla="*/ 2626 1 f174"/>
                  <a:gd name="f256" fmla="*/ 892 1 f175"/>
                  <a:gd name="f257" fmla="*/ 838 1 f175"/>
                  <a:gd name="f258" fmla="*/ 2827 1 f174"/>
                  <a:gd name="f259" fmla="*/ 794 1 f175"/>
                  <a:gd name="f260" fmla="*/ 2865 1 f174"/>
                  <a:gd name="f261" fmla="*/ 745 1 f175"/>
                  <a:gd name="f262" fmla="*/ 2882 1 f174"/>
                  <a:gd name="f263" fmla="*/ 702 1 f175"/>
                  <a:gd name="f264" fmla="*/ 2854 1 f174"/>
                  <a:gd name="f265" fmla="*/ 620 1 f175"/>
                  <a:gd name="f266" fmla="*/ 2800 1 f174"/>
                  <a:gd name="f267" fmla="*/ 2773 1 f174"/>
                  <a:gd name="f268" fmla="*/ 544 1 f175"/>
                  <a:gd name="f269" fmla="*/ 0 1 f174"/>
                  <a:gd name="f270" fmla="*/ f6 1 f174"/>
                  <a:gd name="f271" fmla="*/ f7 1 f175"/>
                  <a:gd name="f272" fmla="+- f176 0 f1"/>
                  <a:gd name="f273" fmla="*/ f269 f169 1"/>
                  <a:gd name="f274" fmla="*/ f270 f169 1"/>
                  <a:gd name="f275" fmla="*/ f271 f170 1"/>
                  <a:gd name="f276" fmla="*/ f198 f170 1"/>
                  <a:gd name="f277" fmla="*/ f177 f169 1"/>
                  <a:gd name="f278" fmla="*/ f178 f170 1"/>
                  <a:gd name="f279" fmla="*/ f179 f169 1"/>
                  <a:gd name="f280" fmla="*/ f180 f170 1"/>
                  <a:gd name="f281" fmla="*/ f181 f169 1"/>
                  <a:gd name="f282" fmla="*/ f182 f170 1"/>
                  <a:gd name="f283" fmla="*/ f183 f169 1"/>
                  <a:gd name="f284" fmla="*/ f184 f170 1"/>
                  <a:gd name="f285" fmla="*/ f185 f169 1"/>
                  <a:gd name="f286" fmla="*/ f186 f170 1"/>
                  <a:gd name="f287" fmla="*/ f187 f169 1"/>
                  <a:gd name="f288" fmla="*/ f188 f170 1"/>
                  <a:gd name="f289" fmla="*/ f189 f169 1"/>
                  <a:gd name="f290" fmla="*/ f190 f170 1"/>
                  <a:gd name="f291" fmla="*/ f191 f169 1"/>
                  <a:gd name="f292" fmla="*/ f192 f170 1"/>
                  <a:gd name="f293" fmla="*/ f193 f169 1"/>
                  <a:gd name="f294" fmla="*/ f194 f170 1"/>
                  <a:gd name="f295" fmla="*/ f195 f169 1"/>
                  <a:gd name="f296" fmla="*/ f196 f170 1"/>
                  <a:gd name="f297" fmla="*/ f197 f169 1"/>
                  <a:gd name="f298" fmla="*/ f199 f169 1"/>
                  <a:gd name="f299" fmla="*/ f200 f170 1"/>
                  <a:gd name="f300" fmla="*/ f201 f169 1"/>
                  <a:gd name="f301" fmla="*/ f202 f170 1"/>
                  <a:gd name="f302" fmla="*/ f203 f169 1"/>
                  <a:gd name="f303" fmla="*/ f204 f170 1"/>
                  <a:gd name="f304" fmla="*/ f205 f169 1"/>
                  <a:gd name="f305" fmla="*/ f206 f170 1"/>
                  <a:gd name="f306" fmla="*/ f207 f169 1"/>
                  <a:gd name="f307" fmla="*/ f208 f170 1"/>
                  <a:gd name="f308" fmla="*/ f209 f169 1"/>
                  <a:gd name="f309" fmla="*/ f210 f170 1"/>
                  <a:gd name="f310" fmla="*/ f211 f169 1"/>
                  <a:gd name="f311" fmla="*/ f212 f170 1"/>
                  <a:gd name="f312" fmla="*/ f213 f169 1"/>
                  <a:gd name="f313" fmla="*/ f214 f170 1"/>
                  <a:gd name="f314" fmla="*/ f215 f169 1"/>
                  <a:gd name="f315" fmla="*/ f216 f169 1"/>
                  <a:gd name="f316" fmla="*/ f217 f169 1"/>
                  <a:gd name="f317" fmla="*/ f218 f170 1"/>
                  <a:gd name="f318" fmla="*/ f219 f169 1"/>
                  <a:gd name="f319" fmla="*/ f220 f170 1"/>
                  <a:gd name="f320" fmla="*/ f221 f170 1"/>
                  <a:gd name="f321" fmla="*/ f222 f169 1"/>
                  <a:gd name="f322" fmla="*/ f223 f170 1"/>
                  <a:gd name="f323" fmla="*/ f224 f169 1"/>
                  <a:gd name="f324" fmla="*/ f225 f170 1"/>
                  <a:gd name="f325" fmla="*/ f226 f169 1"/>
                  <a:gd name="f326" fmla="*/ f227 f170 1"/>
                  <a:gd name="f327" fmla="*/ f228 f169 1"/>
                  <a:gd name="f328" fmla="*/ f229 f170 1"/>
                  <a:gd name="f329" fmla="*/ f230 f169 1"/>
                  <a:gd name="f330" fmla="*/ f231 f170 1"/>
                  <a:gd name="f331" fmla="*/ f232 f169 1"/>
                  <a:gd name="f332" fmla="*/ f233 f170 1"/>
                  <a:gd name="f333" fmla="*/ f234 f169 1"/>
                  <a:gd name="f334" fmla="*/ f235 f170 1"/>
                  <a:gd name="f335" fmla="*/ f236 f169 1"/>
                  <a:gd name="f336" fmla="*/ f237 f170 1"/>
                  <a:gd name="f337" fmla="*/ f238 f169 1"/>
                  <a:gd name="f338" fmla="*/ f239 f170 1"/>
                  <a:gd name="f339" fmla="*/ f240 f169 1"/>
                  <a:gd name="f340" fmla="*/ f241 f170 1"/>
                  <a:gd name="f341" fmla="*/ f242 f169 1"/>
                  <a:gd name="f342" fmla="*/ f243 f170 1"/>
                  <a:gd name="f343" fmla="*/ f244 f169 1"/>
                  <a:gd name="f344" fmla="*/ f245 f170 1"/>
                  <a:gd name="f345" fmla="*/ f246 f170 1"/>
                  <a:gd name="f346" fmla="*/ f247 f169 1"/>
                  <a:gd name="f347" fmla="*/ f248 f170 1"/>
                  <a:gd name="f348" fmla="*/ f249 f169 1"/>
                  <a:gd name="f349" fmla="*/ f250 f170 1"/>
                  <a:gd name="f350" fmla="*/ f251 f169 1"/>
                  <a:gd name="f351" fmla="*/ f252 f170 1"/>
                  <a:gd name="f352" fmla="*/ f253 f169 1"/>
                  <a:gd name="f353" fmla="*/ f254 f170 1"/>
                  <a:gd name="f354" fmla="*/ f255 f169 1"/>
                  <a:gd name="f355" fmla="*/ f256 f170 1"/>
                  <a:gd name="f356" fmla="*/ f257 f170 1"/>
                  <a:gd name="f357" fmla="*/ f258 f169 1"/>
                  <a:gd name="f358" fmla="*/ f259 f170 1"/>
                  <a:gd name="f359" fmla="*/ f260 f169 1"/>
                  <a:gd name="f360" fmla="*/ f261 f170 1"/>
                  <a:gd name="f361" fmla="*/ f262 f169 1"/>
                  <a:gd name="f362" fmla="*/ f263 f170 1"/>
                  <a:gd name="f363" fmla="*/ f264 f169 1"/>
                  <a:gd name="f364" fmla="*/ f265 f170 1"/>
                  <a:gd name="f365" fmla="*/ f266 f169 1"/>
                  <a:gd name="f366" fmla="*/ f267 f169 1"/>
                  <a:gd name="f367" fmla="*/ f268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2">
                    <a:pos x="f277" y="f278"/>
                  </a:cxn>
                  <a:cxn ang="f272">
                    <a:pos x="f279" y="f280"/>
                  </a:cxn>
                  <a:cxn ang="f272">
                    <a:pos x="f281" y="f282"/>
                  </a:cxn>
                  <a:cxn ang="f272">
                    <a:pos x="f283" y="f284"/>
                  </a:cxn>
                  <a:cxn ang="f272">
                    <a:pos x="f285" y="f286"/>
                  </a:cxn>
                  <a:cxn ang="f272">
                    <a:pos x="f287" y="f288"/>
                  </a:cxn>
                  <a:cxn ang="f272">
                    <a:pos x="f289" y="f290"/>
                  </a:cxn>
                  <a:cxn ang="f272">
                    <a:pos x="f291" y="f292"/>
                  </a:cxn>
                  <a:cxn ang="f272">
                    <a:pos x="f293" y="f294"/>
                  </a:cxn>
                  <a:cxn ang="f272">
                    <a:pos x="f295" y="f296"/>
                  </a:cxn>
                  <a:cxn ang="f272">
                    <a:pos x="f297" y="f276"/>
                  </a:cxn>
                  <a:cxn ang="f272">
                    <a:pos x="f298" y="f299"/>
                  </a:cxn>
                  <a:cxn ang="f272">
                    <a:pos x="f300" y="f301"/>
                  </a:cxn>
                  <a:cxn ang="f272">
                    <a:pos x="f302" y="f303"/>
                  </a:cxn>
                  <a:cxn ang="f272">
                    <a:pos x="f304" y="f305"/>
                  </a:cxn>
                  <a:cxn ang="f272">
                    <a:pos x="f306" y="f307"/>
                  </a:cxn>
                  <a:cxn ang="f272">
                    <a:pos x="f308" y="f309"/>
                  </a:cxn>
                  <a:cxn ang="f272">
                    <a:pos x="f310" y="f311"/>
                  </a:cxn>
                  <a:cxn ang="f272">
                    <a:pos x="f312" y="f313"/>
                  </a:cxn>
                  <a:cxn ang="f272">
                    <a:pos x="f314" y="f280"/>
                  </a:cxn>
                  <a:cxn ang="f272">
                    <a:pos x="f315" y="f278"/>
                  </a:cxn>
                  <a:cxn ang="f272">
                    <a:pos x="f316" y="f317"/>
                  </a:cxn>
                  <a:cxn ang="f272">
                    <a:pos x="f318" y="f319"/>
                  </a:cxn>
                  <a:cxn ang="f272">
                    <a:pos x="f318" y="f320"/>
                  </a:cxn>
                  <a:cxn ang="f272">
                    <a:pos x="f321" y="f322"/>
                  </a:cxn>
                  <a:cxn ang="f272">
                    <a:pos x="f323" y="f324"/>
                  </a:cxn>
                  <a:cxn ang="f272">
                    <a:pos x="f325" y="f326"/>
                  </a:cxn>
                  <a:cxn ang="f272">
                    <a:pos x="f327" y="f328"/>
                  </a:cxn>
                  <a:cxn ang="f272">
                    <a:pos x="f329" y="f330"/>
                  </a:cxn>
                  <a:cxn ang="f272">
                    <a:pos x="f331" y="f332"/>
                  </a:cxn>
                  <a:cxn ang="f272">
                    <a:pos x="f333" y="f334"/>
                  </a:cxn>
                  <a:cxn ang="f272">
                    <a:pos x="f335" y="f336"/>
                  </a:cxn>
                  <a:cxn ang="f272">
                    <a:pos x="f337" y="f338"/>
                  </a:cxn>
                  <a:cxn ang="f272">
                    <a:pos x="f339" y="f340"/>
                  </a:cxn>
                  <a:cxn ang="f272">
                    <a:pos x="f341" y="f342"/>
                  </a:cxn>
                  <a:cxn ang="f272">
                    <a:pos x="f343" y="f344"/>
                  </a:cxn>
                  <a:cxn ang="f272">
                    <a:pos x="f335" y="f345"/>
                  </a:cxn>
                  <a:cxn ang="f272">
                    <a:pos x="f346" y="f347"/>
                  </a:cxn>
                  <a:cxn ang="f272">
                    <a:pos x="f348" y="f349"/>
                  </a:cxn>
                  <a:cxn ang="f272">
                    <a:pos x="f350" y="f351"/>
                  </a:cxn>
                  <a:cxn ang="f272">
                    <a:pos x="f352" y="f353"/>
                  </a:cxn>
                  <a:cxn ang="f272">
                    <a:pos x="f354" y="f355"/>
                  </a:cxn>
                  <a:cxn ang="f272">
                    <a:pos x="f321" y="f356"/>
                  </a:cxn>
                  <a:cxn ang="f272">
                    <a:pos x="f357" y="f358"/>
                  </a:cxn>
                  <a:cxn ang="f272">
                    <a:pos x="f359" y="f360"/>
                  </a:cxn>
                  <a:cxn ang="f272">
                    <a:pos x="f361" y="f362"/>
                  </a:cxn>
                  <a:cxn ang="f272">
                    <a:pos x="f363" y="f364"/>
                  </a:cxn>
                  <a:cxn ang="f272">
                    <a:pos x="f365" y="f317"/>
                  </a:cxn>
                  <a:cxn ang="f272">
                    <a:pos x="f366" y="f367"/>
                  </a:cxn>
                </a:cxnLst>
                <a:rect l="f273" t="f276" r="f274" b="f275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E8E800"/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+- f7 0 f5"/>
                  <a:gd name="f99" fmla="+- f6 0 f5"/>
                  <a:gd name="f100" fmla="*/ f95 f0 1"/>
                  <a:gd name="f101" fmla="*/ f99 1 1259"/>
                  <a:gd name="f102" fmla="*/ f98 1 811"/>
                  <a:gd name="f103" fmla="*/ f100 1 f2"/>
                  <a:gd name="f104" fmla="*/ 1259 1 f101"/>
                  <a:gd name="f105" fmla="*/ 615 1 f102"/>
                  <a:gd name="f106" fmla="*/ 1248 1 f101"/>
                  <a:gd name="f107" fmla="*/ 588 1 f102"/>
                  <a:gd name="f108" fmla="*/ 1237 1 f101"/>
                  <a:gd name="f109" fmla="*/ 566 1 f102"/>
                  <a:gd name="f110" fmla="*/ 1216 1 f101"/>
                  <a:gd name="f111" fmla="*/ 539 1 f102"/>
                  <a:gd name="f112" fmla="*/ 1188 1 f101"/>
                  <a:gd name="f113" fmla="*/ 517 1 f102"/>
                  <a:gd name="f114" fmla="*/ 1123 1 f101"/>
                  <a:gd name="f115" fmla="*/ 479 1 f102"/>
                  <a:gd name="f116" fmla="*/ 1042 1 f101"/>
                  <a:gd name="f117" fmla="*/ 441 1 f102"/>
                  <a:gd name="f118" fmla="*/ 944 1 f101"/>
                  <a:gd name="f119" fmla="*/ 408 1 f102"/>
                  <a:gd name="f120" fmla="*/ 841 1 f101"/>
                  <a:gd name="f121" fmla="*/ 381 1 f102"/>
                  <a:gd name="f122" fmla="*/ 727 1 f101"/>
                  <a:gd name="f123" fmla="*/ 348 1 f102"/>
                  <a:gd name="f124" fmla="*/ 613 1 f101"/>
                  <a:gd name="f125" fmla="*/ 321 1 f102"/>
                  <a:gd name="f126" fmla="*/ 499 1 f101"/>
                  <a:gd name="f127" fmla="*/ 294 1 f102"/>
                  <a:gd name="f128" fmla="*/ 391 1 f101"/>
                  <a:gd name="f129" fmla="*/ 261 1 f102"/>
                  <a:gd name="f130" fmla="*/ 288 1 f101"/>
                  <a:gd name="f131" fmla="*/ 229 1 f102"/>
                  <a:gd name="f132" fmla="*/ 195 1 f101"/>
                  <a:gd name="f133" fmla="*/ 196 1 f102"/>
                  <a:gd name="f134" fmla="*/ 119 1 f101"/>
                  <a:gd name="f135" fmla="*/ 152 1 f102"/>
                  <a:gd name="f136" fmla="*/ 54 1 f101"/>
                  <a:gd name="f137" fmla="*/ 109 1 f102"/>
                  <a:gd name="f138" fmla="*/ 33 1 f101"/>
                  <a:gd name="f139" fmla="*/ 87 1 f102"/>
                  <a:gd name="f140" fmla="*/ 16 1 f101"/>
                  <a:gd name="f141" fmla="*/ 60 1 f102"/>
                  <a:gd name="f142" fmla="*/ 5 1 f101"/>
                  <a:gd name="f143" fmla="*/ 33 1 f102"/>
                  <a:gd name="f144" fmla="*/ 0 1 f101"/>
                  <a:gd name="f145" fmla="*/ 0 1 f102"/>
                  <a:gd name="f146" fmla="*/ 6 1 f102"/>
                  <a:gd name="f147" fmla="*/ 11 1 f102"/>
                  <a:gd name="f148" fmla="*/ 38 1 f102"/>
                  <a:gd name="f149" fmla="*/ 114 1 f102"/>
                  <a:gd name="f150" fmla="*/ 142 1 f102"/>
                  <a:gd name="f151" fmla="*/ 87 1 f101"/>
                  <a:gd name="f152" fmla="*/ 174 1 f102"/>
                  <a:gd name="f153" fmla="*/ 125 1 f101"/>
                  <a:gd name="f154" fmla="*/ 207 1 f102"/>
                  <a:gd name="f155" fmla="*/ 179 1 f101"/>
                  <a:gd name="f156" fmla="*/ 240 1 f102"/>
                  <a:gd name="f157" fmla="*/ 244 1 f101"/>
                  <a:gd name="f158" fmla="*/ 278 1 f102"/>
                  <a:gd name="f159" fmla="*/ 326 1 f101"/>
                  <a:gd name="f160" fmla="*/ 310 1 f102"/>
                  <a:gd name="f161" fmla="*/ 418 1 f101"/>
                  <a:gd name="f162" fmla="*/ 526 1 f101"/>
                  <a:gd name="f163" fmla="*/ 657 1 f101"/>
                  <a:gd name="f164" fmla="*/ 414 1 f102"/>
                  <a:gd name="f165" fmla="*/ 749 1 f101"/>
                  <a:gd name="f166" fmla="*/ 435 1 f102"/>
                  <a:gd name="f167" fmla="*/ 830 1 f101"/>
                  <a:gd name="f168" fmla="*/ 463 1 f102"/>
                  <a:gd name="f169" fmla="*/ 901 1 f101"/>
                  <a:gd name="f170" fmla="*/ 490 1 f102"/>
                  <a:gd name="f171" fmla="*/ 966 1 f101"/>
                  <a:gd name="f172" fmla="*/ 512 1 f102"/>
                  <a:gd name="f173" fmla="*/ 1015 1 f101"/>
                  <a:gd name="f174" fmla="*/ 1053 1 f101"/>
                  <a:gd name="f175" fmla="*/ 1080 1 f101"/>
                  <a:gd name="f176" fmla="*/ 593 1 f102"/>
                  <a:gd name="f177" fmla="*/ 1102 1 f101"/>
                  <a:gd name="f178" fmla="*/ 620 1 f102"/>
                  <a:gd name="f179" fmla="*/ 1112 1 f101"/>
                  <a:gd name="f180" fmla="*/ 648 1 f102"/>
                  <a:gd name="f181" fmla="*/ 1118 1 f101"/>
                  <a:gd name="f182" fmla="*/ 675 1 f102"/>
                  <a:gd name="f183" fmla="*/ 697 1 f102"/>
                  <a:gd name="f184" fmla="*/ 1096 1 f101"/>
                  <a:gd name="f185" fmla="*/ 724 1 f102"/>
                  <a:gd name="f186" fmla="*/ 746 1 f102"/>
                  <a:gd name="f187" fmla="*/ 767 1 f102"/>
                  <a:gd name="f188" fmla="*/ 789 1 f102"/>
                  <a:gd name="f189" fmla="*/ 977 1 f101"/>
                  <a:gd name="f190" fmla="*/ 811 1 f102"/>
                  <a:gd name="f191" fmla="*/ 1047 1 f101"/>
                  <a:gd name="f192" fmla="*/ 1107 1 f101"/>
                  <a:gd name="f193" fmla="*/ 1156 1 f101"/>
                  <a:gd name="f194" fmla="*/ 1199 1 f101"/>
                  <a:gd name="f195" fmla="*/ 1226 1 f101"/>
                  <a:gd name="f196" fmla="*/ 702 1 f102"/>
                  <a:gd name="f197" fmla="*/ f6 1 f101"/>
                  <a:gd name="f198" fmla="*/ f7 1 f102"/>
                  <a:gd name="f199" fmla="+- f103 0 f1"/>
                  <a:gd name="f200" fmla="*/ f144 f96 1"/>
                  <a:gd name="f201" fmla="*/ f197 f96 1"/>
                  <a:gd name="f202" fmla="*/ f198 f97 1"/>
                  <a:gd name="f203" fmla="*/ f145 f97 1"/>
                  <a:gd name="f204" fmla="*/ f104 f96 1"/>
                  <a:gd name="f205" fmla="*/ f105 f97 1"/>
                  <a:gd name="f206" fmla="*/ f106 f96 1"/>
                  <a:gd name="f207" fmla="*/ f107 f97 1"/>
                  <a:gd name="f208" fmla="*/ f108 f96 1"/>
                  <a:gd name="f209" fmla="*/ f109 f97 1"/>
                  <a:gd name="f210" fmla="*/ f110 f96 1"/>
                  <a:gd name="f211" fmla="*/ f111 f97 1"/>
                  <a:gd name="f212" fmla="*/ f112 f96 1"/>
                  <a:gd name="f213" fmla="*/ f113 f97 1"/>
                  <a:gd name="f214" fmla="*/ f114 f96 1"/>
                  <a:gd name="f215" fmla="*/ f115 f97 1"/>
                  <a:gd name="f216" fmla="*/ f116 f96 1"/>
                  <a:gd name="f217" fmla="*/ f117 f97 1"/>
                  <a:gd name="f218" fmla="*/ f118 f96 1"/>
                  <a:gd name="f219" fmla="*/ f119 f97 1"/>
                  <a:gd name="f220" fmla="*/ f120 f96 1"/>
                  <a:gd name="f221" fmla="*/ f121 f97 1"/>
                  <a:gd name="f222" fmla="*/ f122 f96 1"/>
                  <a:gd name="f223" fmla="*/ f123 f97 1"/>
                  <a:gd name="f224" fmla="*/ f124 f96 1"/>
                  <a:gd name="f225" fmla="*/ f125 f97 1"/>
                  <a:gd name="f226" fmla="*/ f126 f96 1"/>
                  <a:gd name="f227" fmla="*/ f127 f97 1"/>
                  <a:gd name="f228" fmla="*/ f128 f96 1"/>
                  <a:gd name="f229" fmla="*/ f129 f97 1"/>
                  <a:gd name="f230" fmla="*/ f130 f96 1"/>
                  <a:gd name="f231" fmla="*/ f131 f97 1"/>
                  <a:gd name="f232" fmla="*/ f132 f96 1"/>
                  <a:gd name="f233" fmla="*/ f133 f97 1"/>
                  <a:gd name="f234" fmla="*/ f134 f96 1"/>
                  <a:gd name="f235" fmla="*/ f135 f97 1"/>
                  <a:gd name="f236" fmla="*/ f136 f96 1"/>
                  <a:gd name="f237" fmla="*/ f137 f97 1"/>
                  <a:gd name="f238" fmla="*/ f138 f96 1"/>
                  <a:gd name="f239" fmla="*/ f139 f97 1"/>
                  <a:gd name="f240" fmla="*/ f140 f96 1"/>
                  <a:gd name="f241" fmla="*/ f141 f97 1"/>
                  <a:gd name="f242" fmla="*/ f142 f96 1"/>
                  <a:gd name="f243" fmla="*/ f143 f97 1"/>
                  <a:gd name="f244" fmla="*/ f146 f97 1"/>
                  <a:gd name="f245" fmla="*/ f147 f97 1"/>
                  <a:gd name="f246" fmla="*/ f148 f97 1"/>
                  <a:gd name="f247" fmla="*/ f149 f97 1"/>
                  <a:gd name="f248" fmla="*/ f150 f97 1"/>
                  <a:gd name="f249" fmla="*/ f151 f96 1"/>
                  <a:gd name="f250" fmla="*/ f152 f97 1"/>
                  <a:gd name="f251" fmla="*/ f153 f96 1"/>
                  <a:gd name="f252" fmla="*/ f154 f97 1"/>
                  <a:gd name="f253" fmla="*/ f155 f96 1"/>
                  <a:gd name="f254" fmla="*/ f156 f97 1"/>
                  <a:gd name="f255" fmla="*/ f157 f96 1"/>
                  <a:gd name="f256" fmla="*/ f158 f97 1"/>
                  <a:gd name="f257" fmla="*/ f159 f96 1"/>
                  <a:gd name="f258" fmla="*/ f160 f97 1"/>
                  <a:gd name="f259" fmla="*/ f161 f96 1"/>
                  <a:gd name="f260" fmla="*/ f162 f96 1"/>
                  <a:gd name="f261" fmla="*/ f163 f96 1"/>
                  <a:gd name="f262" fmla="*/ f164 f97 1"/>
                  <a:gd name="f263" fmla="*/ f165 f96 1"/>
                  <a:gd name="f264" fmla="*/ f166 f97 1"/>
                  <a:gd name="f265" fmla="*/ f167 f96 1"/>
                  <a:gd name="f266" fmla="*/ f168 f97 1"/>
                  <a:gd name="f267" fmla="*/ f169 f96 1"/>
                  <a:gd name="f268" fmla="*/ f170 f97 1"/>
                  <a:gd name="f269" fmla="*/ f171 f96 1"/>
                  <a:gd name="f270" fmla="*/ f172 f97 1"/>
                  <a:gd name="f271" fmla="*/ f173 f96 1"/>
                  <a:gd name="f272" fmla="*/ f174 f96 1"/>
                  <a:gd name="f273" fmla="*/ f175 f96 1"/>
                  <a:gd name="f274" fmla="*/ f176 f97 1"/>
                  <a:gd name="f275" fmla="*/ f177 f96 1"/>
                  <a:gd name="f276" fmla="*/ f178 f97 1"/>
                  <a:gd name="f277" fmla="*/ f179 f96 1"/>
                  <a:gd name="f278" fmla="*/ f180 f97 1"/>
                  <a:gd name="f279" fmla="*/ f181 f96 1"/>
                  <a:gd name="f280" fmla="*/ f182 f97 1"/>
                  <a:gd name="f281" fmla="*/ f183 f97 1"/>
                  <a:gd name="f282" fmla="*/ f184 f96 1"/>
                  <a:gd name="f283" fmla="*/ f185 f97 1"/>
                  <a:gd name="f284" fmla="*/ f186 f97 1"/>
                  <a:gd name="f285" fmla="*/ f187 f97 1"/>
                  <a:gd name="f286" fmla="*/ f188 f97 1"/>
                  <a:gd name="f287" fmla="*/ f189 f96 1"/>
                  <a:gd name="f288" fmla="*/ f190 f97 1"/>
                  <a:gd name="f289" fmla="*/ f191 f96 1"/>
                  <a:gd name="f290" fmla="*/ f192 f96 1"/>
                  <a:gd name="f291" fmla="*/ f193 f96 1"/>
                  <a:gd name="f292" fmla="*/ f194 f96 1"/>
                  <a:gd name="f293" fmla="*/ f195 f96 1"/>
                  <a:gd name="f294" fmla="*/ f196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9">
                    <a:pos x="f204" y="f205"/>
                  </a:cxn>
                  <a:cxn ang="f199">
                    <a:pos x="f206" y="f207"/>
                  </a:cxn>
                  <a:cxn ang="f199">
                    <a:pos x="f208" y="f209"/>
                  </a:cxn>
                  <a:cxn ang="f199">
                    <a:pos x="f210" y="f211"/>
                  </a:cxn>
                  <a:cxn ang="f199">
                    <a:pos x="f212" y="f213"/>
                  </a:cxn>
                  <a:cxn ang="f199">
                    <a:pos x="f214" y="f215"/>
                  </a:cxn>
                  <a:cxn ang="f199">
                    <a:pos x="f216" y="f217"/>
                  </a:cxn>
                  <a:cxn ang="f199">
                    <a:pos x="f218" y="f219"/>
                  </a:cxn>
                  <a:cxn ang="f199">
                    <a:pos x="f220" y="f221"/>
                  </a:cxn>
                  <a:cxn ang="f199">
                    <a:pos x="f222" y="f223"/>
                  </a:cxn>
                  <a:cxn ang="f199">
                    <a:pos x="f224" y="f225"/>
                  </a:cxn>
                  <a:cxn ang="f199">
                    <a:pos x="f226" y="f227"/>
                  </a:cxn>
                  <a:cxn ang="f199">
                    <a:pos x="f228" y="f229"/>
                  </a:cxn>
                  <a:cxn ang="f199">
                    <a:pos x="f230" y="f231"/>
                  </a:cxn>
                  <a:cxn ang="f199">
                    <a:pos x="f232" y="f233"/>
                  </a:cxn>
                  <a:cxn ang="f199">
                    <a:pos x="f234" y="f235"/>
                  </a:cxn>
                  <a:cxn ang="f199">
                    <a:pos x="f236" y="f237"/>
                  </a:cxn>
                  <a:cxn ang="f199">
                    <a:pos x="f238" y="f239"/>
                  </a:cxn>
                  <a:cxn ang="f199">
                    <a:pos x="f240" y="f241"/>
                  </a:cxn>
                  <a:cxn ang="f199">
                    <a:pos x="f242" y="f243"/>
                  </a:cxn>
                  <a:cxn ang="f199">
                    <a:pos x="f200" y="f203"/>
                  </a:cxn>
                  <a:cxn ang="f199">
                    <a:pos x="f200" y="f244"/>
                  </a:cxn>
                  <a:cxn ang="f199">
                    <a:pos x="f200" y="f245"/>
                  </a:cxn>
                  <a:cxn ang="f199">
                    <a:pos x="f200" y="f246"/>
                  </a:cxn>
                  <a:cxn ang="f199">
                    <a:pos x="f242" y="f241"/>
                  </a:cxn>
                  <a:cxn ang="f199">
                    <a:pos x="f240" y="f239"/>
                  </a:cxn>
                  <a:cxn ang="f199">
                    <a:pos x="f238" y="f247"/>
                  </a:cxn>
                  <a:cxn ang="f199">
                    <a:pos x="f236" y="f248"/>
                  </a:cxn>
                  <a:cxn ang="f199">
                    <a:pos x="f249" y="f250"/>
                  </a:cxn>
                  <a:cxn ang="f199">
                    <a:pos x="f251" y="f252"/>
                  </a:cxn>
                  <a:cxn ang="f199">
                    <a:pos x="f253" y="f254"/>
                  </a:cxn>
                  <a:cxn ang="f199">
                    <a:pos x="f255" y="f256"/>
                  </a:cxn>
                  <a:cxn ang="f199">
                    <a:pos x="f257" y="f258"/>
                  </a:cxn>
                  <a:cxn ang="f199">
                    <a:pos x="f259" y="f223"/>
                  </a:cxn>
                  <a:cxn ang="f199">
                    <a:pos x="f260" y="f221"/>
                  </a:cxn>
                  <a:cxn ang="f199">
                    <a:pos x="f261" y="f262"/>
                  </a:cxn>
                  <a:cxn ang="f199">
                    <a:pos x="f263" y="f264"/>
                  </a:cxn>
                  <a:cxn ang="f199">
                    <a:pos x="f265" y="f266"/>
                  </a:cxn>
                  <a:cxn ang="f199">
                    <a:pos x="f267" y="f268"/>
                  </a:cxn>
                  <a:cxn ang="f199">
                    <a:pos x="f269" y="f270"/>
                  </a:cxn>
                  <a:cxn ang="f199">
                    <a:pos x="f271" y="f211"/>
                  </a:cxn>
                  <a:cxn ang="f199">
                    <a:pos x="f272" y="f209"/>
                  </a:cxn>
                  <a:cxn ang="f199">
                    <a:pos x="f273" y="f274"/>
                  </a:cxn>
                  <a:cxn ang="f199">
                    <a:pos x="f275" y="f276"/>
                  </a:cxn>
                  <a:cxn ang="f199">
                    <a:pos x="f277" y="f278"/>
                  </a:cxn>
                  <a:cxn ang="f199">
                    <a:pos x="f279" y="f280"/>
                  </a:cxn>
                  <a:cxn ang="f199">
                    <a:pos x="f277" y="f281"/>
                  </a:cxn>
                  <a:cxn ang="f199">
                    <a:pos x="f282" y="f283"/>
                  </a:cxn>
                  <a:cxn ang="f199">
                    <a:pos x="f273" y="f284"/>
                  </a:cxn>
                  <a:cxn ang="f199">
                    <a:pos x="f272" y="f285"/>
                  </a:cxn>
                  <a:cxn ang="f199">
                    <a:pos x="f271" y="f286"/>
                  </a:cxn>
                  <a:cxn ang="f199">
                    <a:pos x="f287" y="f288"/>
                  </a:cxn>
                  <a:cxn ang="f199">
                    <a:pos x="f289" y="f286"/>
                  </a:cxn>
                  <a:cxn ang="f199">
                    <a:pos x="f290" y="f285"/>
                  </a:cxn>
                  <a:cxn ang="f199">
                    <a:pos x="f291" y="f284"/>
                  </a:cxn>
                  <a:cxn ang="f199">
                    <a:pos x="f292" y="f283"/>
                  </a:cxn>
                  <a:cxn ang="f199">
                    <a:pos x="f293" y="f294"/>
                  </a:cxn>
                  <a:cxn ang="f199">
                    <a:pos x="f206" y="f280"/>
                  </a:cxn>
                  <a:cxn ang="f199">
                    <a:pos x="f204" y="f278"/>
                  </a:cxn>
                  <a:cxn ang="f199">
                    <a:pos x="f204" y="f205"/>
                  </a:cxn>
                  <a:cxn ang="f199">
                    <a:pos x="f204" y="f205"/>
                  </a:cxn>
                </a:cxnLst>
                <a:rect l="f200" t="f203" r="f201" b="f202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E8E800"/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+- f7 0 f5"/>
                  <a:gd name="f79" fmla="+- f6 0 f5"/>
                  <a:gd name="f80" fmla="*/ f75 f0 1"/>
                  <a:gd name="f81" fmla="*/ f79 1 2849"/>
                  <a:gd name="f82" fmla="*/ f78 1 969"/>
                  <a:gd name="f83" fmla="*/ f80 1 f2"/>
                  <a:gd name="f84" fmla="*/ 92 1 f81"/>
                  <a:gd name="f85" fmla="*/ 958 1 f82"/>
                  <a:gd name="f86" fmla="*/ 0 1 f81"/>
                  <a:gd name="f87" fmla="*/ 969 1 f82"/>
                  <a:gd name="f88" fmla="*/ 391 1 f81"/>
                  <a:gd name="f89" fmla="*/ 434 1 f81"/>
                  <a:gd name="f90" fmla="*/ 947 1 f82"/>
                  <a:gd name="f91" fmla="*/ 483 1 f81"/>
                  <a:gd name="f92" fmla="*/ 914 1 f82"/>
                  <a:gd name="f93" fmla="*/ 554 1 f81"/>
                  <a:gd name="f94" fmla="*/ 876 1 f82"/>
                  <a:gd name="f95" fmla="*/ 635 1 f81"/>
                  <a:gd name="f96" fmla="*/ 838 1 f82"/>
                  <a:gd name="f97" fmla="*/ 727 1 f81"/>
                  <a:gd name="f98" fmla="*/ 794 1 f82"/>
                  <a:gd name="f99" fmla="*/ 836 1 f81"/>
                  <a:gd name="f100" fmla="*/ 745 1 f82"/>
                  <a:gd name="f101" fmla="*/ 961 1 f81"/>
                  <a:gd name="f102" fmla="*/ 696 1 f82"/>
                  <a:gd name="f103" fmla="*/ 1102 1 f81"/>
                  <a:gd name="f104" fmla="*/ 642 1 f82"/>
                  <a:gd name="f105" fmla="*/ 1259 1 f81"/>
                  <a:gd name="f106" fmla="*/ 582 1 f82"/>
                  <a:gd name="f107" fmla="*/ 1433 1 f81"/>
                  <a:gd name="f108" fmla="*/ 522 1 f82"/>
                  <a:gd name="f109" fmla="*/ 1623 1 f81"/>
                  <a:gd name="f110" fmla="*/ 462 1 f82"/>
                  <a:gd name="f111" fmla="*/ 1829 1 f81"/>
                  <a:gd name="f112" fmla="*/ 403 1 f82"/>
                  <a:gd name="f113" fmla="*/ 2057 1 f81"/>
                  <a:gd name="f114" fmla="*/ 343 1 f82"/>
                  <a:gd name="f115" fmla="*/ 2301 1 f81"/>
                  <a:gd name="f116" fmla="*/ 283 1 f82"/>
                  <a:gd name="f117" fmla="*/ 2567 1 f81"/>
                  <a:gd name="f118" fmla="*/ 223 1 f82"/>
                  <a:gd name="f119" fmla="*/ 2849 1 f81"/>
                  <a:gd name="f120" fmla="*/ 163 1 f82"/>
                  <a:gd name="f121" fmla="*/ 0 1 f82"/>
                  <a:gd name="f122" fmla="*/ 2817 1 f81"/>
                  <a:gd name="f123" fmla="*/ 16 1 f82"/>
                  <a:gd name="f124" fmla="*/ 2773 1 f81"/>
                  <a:gd name="f125" fmla="*/ 33 1 f82"/>
                  <a:gd name="f126" fmla="*/ 2719 1 f81"/>
                  <a:gd name="f127" fmla="*/ 54 1 f82"/>
                  <a:gd name="f128" fmla="*/ 2648 1 f81"/>
                  <a:gd name="f129" fmla="*/ 76 1 f82"/>
                  <a:gd name="f130" fmla="*/ 2572 1 f81"/>
                  <a:gd name="f131" fmla="*/ 98 1 f82"/>
                  <a:gd name="f132" fmla="*/ 2491 1 f81"/>
                  <a:gd name="f133" fmla="*/ 120 1 f82"/>
                  <a:gd name="f134" fmla="*/ 2399 1 f81"/>
                  <a:gd name="f135" fmla="*/ 147 1 f82"/>
                  <a:gd name="f136" fmla="*/ 169 1 f82"/>
                  <a:gd name="f137" fmla="*/ 2095 1 f81"/>
                  <a:gd name="f138" fmla="*/ 1889 1 f81"/>
                  <a:gd name="f139" fmla="*/ 277 1 f82"/>
                  <a:gd name="f140" fmla="*/ 1688 1 f81"/>
                  <a:gd name="f141" fmla="*/ 326 1 f82"/>
                  <a:gd name="f142" fmla="*/ 1590 1 f81"/>
                  <a:gd name="f143" fmla="*/ 354 1 f82"/>
                  <a:gd name="f144" fmla="*/ 1503 1 f81"/>
                  <a:gd name="f145" fmla="*/ 381 1 f82"/>
                  <a:gd name="f146" fmla="*/ 1107 1 f81"/>
                  <a:gd name="f147" fmla="*/ 506 1 f82"/>
                  <a:gd name="f148" fmla="*/ 912 1 f81"/>
                  <a:gd name="f149" fmla="*/ 577 1 f82"/>
                  <a:gd name="f150" fmla="*/ 647 1 f82"/>
                  <a:gd name="f151" fmla="*/ 548 1 f81"/>
                  <a:gd name="f152" fmla="*/ 718 1 f82"/>
                  <a:gd name="f153" fmla="*/ 380 1 f81"/>
                  <a:gd name="f154" fmla="*/ 228 1 f81"/>
                  <a:gd name="f155" fmla="*/ f6 1 f81"/>
                  <a:gd name="f156" fmla="*/ f7 1 f82"/>
                  <a:gd name="f157" fmla="+- f83 0 f1"/>
                  <a:gd name="f158" fmla="*/ f86 f76 1"/>
                  <a:gd name="f159" fmla="*/ f155 f76 1"/>
                  <a:gd name="f160" fmla="*/ f156 f77 1"/>
                  <a:gd name="f161" fmla="*/ f121 f77 1"/>
                  <a:gd name="f162" fmla="*/ f84 f76 1"/>
                  <a:gd name="f163" fmla="*/ f85 f77 1"/>
                  <a:gd name="f164" fmla="*/ f87 f77 1"/>
                  <a:gd name="f165" fmla="*/ f88 f76 1"/>
                  <a:gd name="f166" fmla="*/ f89 f76 1"/>
                  <a:gd name="f167" fmla="*/ f90 f77 1"/>
                  <a:gd name="f168" fmla="*/ f91 f76 1"/>
                  <a:gd name="f169" fmla="*/ f92 f77 1"/>
                  <a:gd name="f170" fmla="*/ f93 f76 1"/>
                  <a:gd name="f171" fmla="*/ f94 f77 1"/>
                  <a:gd name="f172" fmla="*/ f95 f76 1"/>
                  <a:gd name="f173" fmla="*/ f96 f77 1"/>
                  <a:gd name="f174" fmla="*/ f97 f76 1"/>
                  <a:gd name="f175" fmla="*/ f98 f77 1"/>
                  <a:gd name="f176" fmla="*/ f99 f76 1"/>
                  <a:gd name="f177" fmla="*/ f100 f77 1"/>
                  <a:gd name="f178" fmla="*/ f101 f76 1"/>
                  <a:gd name="f179" fmla="*/ f102 f77 1"/>
                  <a:gd name="f180" fmla="*/ f103 f76 1"/>
                  <a:gd name="f181" fmla="*/ f104 f77 1"/>
                  <a:gd name="f182" fmla="*/ f105 f76 1"/>
                  <a:gd name="f183" fmla="*/ f106 f77 1"/>
                  <a:gd name="f184" fmla="*/ f107 f76 1"/>
                  <a:gd name="f185" fmla="*/ f108 f77 1"/>
                  <a:gd name="f186" fmla="*/ f109 f76 1"/>
                  <a:gd name="f187" fmla="*/ f110 f77 1"/>
                  <a:gd name="f188" fmla="*/ f111 f76 1"/>
                  <a:gd name="f189" fmla="*/ f112 f77 1"/>
                  <a:gd name="f190" fmla="*/ f113 f76 1"/>
                  <a:gd name="f191" fmla="*/ f114 f77 1"/>
                  <a:gd name="f192" fmla="*/ f115 f76 1"/>
                  <a:gd name="f193" fmla="*/ f116 f77 1"/>
                  <a:gd name="f194" fmla="*/ f117 f76 1"/>
                  <a:gd name="f195" fmla="*/ f118 f77 1"/>
                  <a:gd name="f196" fmla="*/ f119 f76 1"/>
                  <a:gd name="f197" fmla="*/ f120 f77 1"/>
                  <a:gd name="f198" fmla="*/ f122 f76 1"/>
                  <a:gd name="f199" fmla="*/ f123 f77 1"/>
                  <a:gd name="f200" fmla="*/ f124 f76 1"/>
                  <a:gd name="f201" fmla="*/ f125 f77 1"/>
                  <a:gd name="f202" fmla="*/ f126 f76 1"/>
                  <a:gd name="f203" fmla="*/ f127 f77 1"/>
                  <a:gd name="f204" fmla="*/ f128 f76 1"/>
                  <a:gd name="f205" fmla="*/ f129 f77 1"/>
                  <a:gd name="f206" fmla="*/ f130 f76 1"/>
                  <a:gd name="f207" fmla="*/ f131 f77 1"/>
                  <a:gd name="f208" fmla="*/ f132 f76 1"/>
                  <a:gd name="f209" fmla="*/ f133 f77 1"/>
                  <a:gd name="f210" fmla="*/ f134 f76 1"/>
                  <a:gd name="f211" fmla="*/ f135 f77 1"/>
                  <a:gd name="f212" fmla="*/ f136 f77 1"/>
                  <a:gd name="f213" fmla="*/ f137 f76 1"/>
                  <a:gd name="f214" fmla="*/ f138 f76 1"/>
                  <a:gd name="f215" fmla="*/ f139 f77 1"/>
                  <a:gd name="f216" fmla="*/ f140 f76 1"/>
                  <a:gd name="f217" fmla="*/ f141 f77 1"/>
                  <a:gd name="f218" fmla="*/ f142 f76 1"/>
                  <a:gd name="f219" fmla="*/ f143 f77 1"/>
                  <a:gd name="f220" fmla="*/ f144 f76 1"/>
                  <a:gd name="f221" fmla="*/ f145 f77 1"/>
                  <a:gd name="f222" fmla="*/ f146 f76 1"/>
                  <a:gd name="f223" fmla="*/ f147 f77 1"/>
                  <a:gd name="f224" fmla="*/ f148 f76 1"/>
                  <a:gd name="f225" fmla="*/ f149 f77 1"/>
                  <a:gd name="f226" fmla="*/ f150 f77 1"/>
                  <a:gd name="f227" fmla="*/ f151 f76 1"/>
                  <a:gd name="f228" fmla="*/ f152 f77 1"/>
                  <a:gd name="f229" fmla="*/ f153 f76 1"/>
                  <a:gd name="f230" fmla="*/ f154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7">
                    <a:pos x="f162" y="f163"/>
                  </a:cxn>
                  <a:cxn ang="f157">
                    <a:pos x="f158" y="f164"/>
                  </a:cxn>
                  <a:cxn ang="f157">
                    <a:pos x="f165" y="f164"/>
                  </a:cxn>
                  <a:cxn ang="f157">
                    <a:pos x="f166" y="f167"/>
                  </a:cxn>
                  <a:cxn ang="f157">
                    <a:pos x="f168" y="f169"/>
                  </a:cxn>
                  <a:cxn ang="f157">
                    <a:pos x="f170" y="f171"/>
                  </a:cxn>
                  <a:cxn ang="f157">
                    <a:pos x="f172" y="f173"/>
                  </a:cxn>
                  <a:cxn ang="f157">
                    <a:pos x="f174" y="f175"/>
                  </a:cxn>
                  <a:cxn ang="f157">
                    <a:pos x="f176" y="f177"/>
                  </a:cxn>
                  <a:cxn ang="f157">
                    <a:pos x="f178" y="f179"/>
                  </a:cxn>
                  <a:cxn ang="f157">
                    <a:pos x="f180" y="f181"/>
                  </a:cxn>
                  <a:cxn ang="f157">
                    <a:pos x="f182" y="f183"/>
                  </a:cxn>
                  <a:cxn ang="f157">
                    <a:pos x="f184" y="f185"/>
                  </a:cxn>
                  <a:cxn ang="f157">
                    <a:pos x="f186" y="f187"/>
                  </a:cxn>
                  <a:cxn ang="f157">
                    <a:pos x="f188" y="f189"/>
                  </a:cxn>
                  <a:cxn ang="f157">
                    <a:pos x="f190" y="f191"/>
                  </a:cxn>
                  <a:cxn ang="f157">
                    <a:pos x="f192" y="f193"/>
                  </a:cxn>
                  <a:cxn ang="f157">
                    <a:pos x="f194" y="f195"/>
                  </a:cxn>
                  <a:cxn ang="f157">
                    <a:pos x="f196" y="f197"/>
                  </a:cxn>
                  <a:cxn ang="f157">
                    <a:pos x="f196" y="f161"/>
                  </a:cxn>
                  <a:cxn ang="f157">
                    <a:pos x="f198" y="f199"/>
                  </a:cxn>
                  <a:cxn ang="f157">
                    <a:pos x="f200" y="f201"/>
                  </a:cxn>
                  <a:cxn ang="f157">
                    <a:pos x="f202" y="f203"/>
                  </a:cxn>
                  <a:cxn ang="f157">
                    <a:pos x="f204" y="f205"/>
                  </a:cxn>
                  <a:cxn ang="f157">
                    <a:pos x="f206" y="f207"/>
                  </a:cxn>
                  <a:cxn ang="f157">
                    <a:pos x="f208" y="f209"/>
                  </a:cxn>
                  <a:cxn ang="f157">
                    <a:pos x="f210" y="f211"/>
                  </a:cxn>
                  <a:cxn ang="f157">
                    <a:pos x="f192" y="f212"/>
                  </a:cxn>
                  <a:cxn ang="f157">
                    <a:pos x="f213" y="f195"/>
                  </a:cxn>
                  <a:cxn ang="f157">
                    <a:pos x="f214" y="f215"/>
                  </a:cxn>
                  <a:cxn ang="f157">
                    <a:pos x="f216" y="f217"/>
                  </a:cxn>
                  <a:cxn ang="f157">
                    <a:pos x="f218" y="f219"/>
                  </a:cxn>
                  <a:cxn ang="f157">
                    <a:pos x="f220" y="f221"/>
                  </a:cxn>
                  <a:cxn ang="f157">
                    <a:pos x="f222" y="f223"/>
                  </a:cxn>
                  <a:cxn ang="f157">
                    <a:pos x="f224" y="f225"/>
                  </a:cxn>
                  <a:cxn ang="f157">
                    <a:pos x="f174" y="f226"/>
                  </a:cxn>
                  <a:cxn ang="f157">
                    <a:pos x="f227" y="f228"/>
                  </a:cxn>
                  <a:cxn ang="f157">
                    <a:pos x="f229" y="f175"/>
                  </a:cxn>
                  <a:cxn ang="f157">
                    <a:pos x="f230" y="f171"/>
                  </a:cxn>
                  <a:cxn ang="f157">
                    <a:pos x="f162" y="f163"/>
                  </a:cxn>
                  <a:cxn ang="f157">
                    <a:pos x="f162" y="f163"/>
                  </a:cxn>
                </a:cxnLst>
                <a:rect l="f158" t="f161" r="f159" b="f160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D1D100"/>
                  </a:gs>
                  <a:gs pos="100000">
                    <a:srgbClr val="FFFF00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+- f7 0 f5"/>
                  <a:gd name="f207" fmla="+- f6 0 f5"/>
                  <a:gd name="f208" fmla="*/ f203 f0 1"/>
                  <a:gd name="f209" fmla="*/ f207 1 3007"/>
                  <a:gd name="f210" fmla="*/ f206 1 2085"/>
                  <a:gd name="f211" fmla="*/ f208 1 f2"/>
                  <a:gd name="f212" fmla="*/ 1433 1 f209"/>
                  <a:gd name="f213" fmla="*/ 474 1 f210"/>
                  <a:gd name="f214" fmla="*/ 1460 1 f209"/>
                  <a:gd name="f215" fmla="*/ 528 1 f210"/>
                  <a:gd name="f216" fmla="*/ 1541 1 f209"/>
                  <a:gd name="f217" fmla="*/ 593 1 f210"/>
                  <a:gd name="f218" fmla="*/ 1715 1 f209"/>
                  <a:gd name="f219" fmla="*/ 670 1 f210"/>
                  <a:gd name="f220" fmla="*/ 1927 1 f209"/>
                  <a:gd name="f221" fmla="*/ 735 1 f210"/>
                  <a:gd name="f222" fmla="*/ 2155 1 f209"/>
                  <a:gd name="f223" fmla="*/ 789 1 f210"/>
                  <a:gd name="f224" fmla="*/ 2372 1 f209"/>
                  <a:gd name="f225" fmla="*/ 849 1 f210"/>
                  <a:gd name="f226" fmla="*/ 2551 1 f209"/>
                  <a:gd name="f227" fmla="*/ 920 1 f210"/>
                  <a:gd name="f228" fmla="*/ 2638 1 f209"/>
                  <a:gd name="f229" fmla="*/ 980 1 f210"/>
                  <a:gd name="f230" fmla="*/ 2676 1 f209"/>
                  <a:gd name="f231" fmla="*/ 1029 1 f210"/>
                  <a:gd name="f232" fmla="*/ 2681 1 f209"/>
                  <a:gd name="f233" fmla="*/ 1083 1 f210"/>
                  <a:gd name="f234" fmla="*/ 2665 1 f209"/>
                  <a:gd name="f235" fmla="*/ 1127 1 f210"/>
                  <a:gd name="f236" fmla="*/ 2616 1 f209"/>
                  <a:gd name="f237" fmla="*/ 1170 1 f210"/>
                  <a:gd name="f238" fmla="*/ 2545 1 f209"/>
                  <a:gd name="f239" fmla="*/ 1208 1 f210"/>
                  <a:gd name="f240" fmla="*/ 2448 1 f209"/>
                  <a:gd name="f241" fmla="*/ 1241 1 f210"/>
                  <a:gd name="f242" fmla="*/ 2328 1 f209"/>
                  <a:gd name="f243" fmla="*/ 1274 1 f210"/>
                  <a:gd name="f244" fmla="*/ 2106 1 f209"/>
                  <a:gd name="f245" fmla="*/ 1328 1 f210"/>
                  <a:gd name="f246" fmla="*/ 1742 1 f209"/>
                  <a:gd name="f247" fmla="*/ 1421 1 f210"/>
                  <a:gd name="f248" fmla="*/ 1308 1 f209"/>
                  <a:gd name="f249" fmla="*/ 1540 1 f210"/>
                  <a:gd name="f250" fmla="*/ 820 1 f209"/>
                  <a:gd name="f251" fmla="*/ 1709 1 f210"/>
                  <a:gd name="f252" fmla="*/ 282 1 f209"/>
                  <a:gd name="f253" fmla="*/ 1943 1 f210"/>
                  <a:gd name="f254" fmla="*/ 152 1 f209"/>
                  <a:gd name="f255" fmla="*/ 2085 1 f210"/>
                  <a:gd name="f256" fmla="*/ 386 1 f209"/>
                  <a:gd name="f257" fmla="*/ 1992 1 f210"/>
                  <a:gd name="f258" fmla="*/ 700 1 f209"/>
                  <a:gd name="f259" fmla="*/ 1834 1 f210"/>
                  <a:gd name="f260" fmla="*/ 1064 1 f209"/>
                  <a:gd name="f261" fmla="*/ 1693 1 f210"/>
                  <a:gd name="f262" fmla="*/ 1661 1 f209"/>
                  <a:gd name="f263" fmla="*/ 1497 1 f210"/>
                  <a:gd name="f264" fmla="*/ 1845 1 f209"/>
                  <a:gd name="f265" fmla="*/ 1442 1 f210"/>
                  <a:gd name="f266" fmla="*/ 2252 1 f209"/>
                  <a:gd name="f267" fmla="*/ 1339 1 f210"/>
                  <a:gd name="f268" fmla="*/ 1263 1 f210"/>
                  <a:gd name="f269" fmla="*/ 2730 1 f209"/>
                  <a:gd name="f270" fmla="*/ 1214 1 f210"/>
                  <a:gd name="f271" fmla="*/ 2876 1 f209"/>
                  <a:gd name="f272" fmla="*/ 2974 1 f209"/>
                  <a:gd name="f273" fmla="*/ 1132 1 f210"/>
                  <a:gd name="f274" fmla="*/ 3007 1 f209"/>
                  <a:gd name="f275" fmla="*/ 871 1 f210"/>
                  <a:gd name="f276" fmla="*/ 2860 1 f209"/>
                  <a:gd name="f277" fmla="*/ 844 1 f210"/>
                  <a:gd name="f278" fmla="*/ 2670 1 f209"/>
                  <a:gd name="f279" fmla="*/ 806 1 f210"/>
                  <a:gd name="f280" fmla="*/ 2458 1 f209"/>
                  <a:gd name="f281" fmla="*/ 757 1 f210"/>
                  <a:gd name="f282" fmla="*/ 2138 1 f209"/>
                  <a:gd name="f283" fmla="*/ 1959 1 f209"/>
                  <a:gd name="f284" fmla="*/ 604 1 f210"/>
                  <a:gd name="f285" fmla="*/ 1824 1 f209"/>
                  <a:gd name="f286" fmla="*/ 534 1 f210"/>
                  <a:gd name="f287" fmla="*/ 1769 1 f209"/>
                  <a:gd name="f288" fmla="*/ 1753 1 f209"/>
                  <a:gd name="f289" fmla="*/ 436 1 f210"/>
                  <a:gd name="f290" fmla="*/ 1780 1 f209"/>
                  <a:gd name="f291" fmla="*/ 381 1 f210"/>
                  <a:gd name="f292" fmla="*/ 1862 1 f209"/>
                  <a:gd name="f293" fmla="*/ 316 1 f210"/>
                  <a:gd name="f294" fmla="*/ 1986 1 f209"/>
                  <a:gd name="f295" fmla="*/ 267 1 f210"/>
                  <a:gd name="f296" fmla="*/ 2149 1 f209"/>
                  <a:gd name="f297" fmla="*/ 229 1 f210"/>
                  <a:gd name="f298" fmla="*/ 2431 1 f209"/>
                  <a:gd name="f299" fmla="*/ 180 1 f210"/>
                  <a:gd name="f300" fmla="*/ 2827 1 f209"/>
                  <a:gd name="f301" fmla="*/ 125 1 f210"/>
                  <a:gd name="f302" fmla="*/ 87 1 f210"/>
                  <a:gd name="f303" fmla="*/ 2909 1 f209"/>
                  <a:gd name="f304" fmla="*/ 22 1 f210"/>
                  <a:gd name="f305" fmla="*/ 66 1 f210"/>
                  <a:gd name="f306" fmla="*/ 2285 1 f209"/>
                  <a:gd name="f307" fmla="*/ 120 1 f210"/>
                  <a:gd name="f308" fmla="*/ 2030 1 f209"/>
                  <a:gd name="f309" fmla="*/ 158 1 f210"/>
                  <a:gd name="f310" fmla="*/ 1791 1 f209"/>
                  <a:gd name="f311" fmla="*/ 202 1 f210"/>
                  <a:gd name="f312" fmla="*/ 1601 1 f209"/>
                  <a:gd name="f313" fmla="*/ 261 1 f210"/>
                  <a:gd name="f314" fmla="*/ 1471 1 f209"/>
                  <a:gd name="f315" fmla="*/ 338 1 f210"/>
                  <a:gd name="f316" fmla="*/ 1438 1 f209"/>
                  <a:gd name="f317" fmla="*/ 387 1 f210"/>
                  <a:gd name="f318" fmla="*/ 1427 1 f209"/>
                  <a:gd name="f319" fmla="*/ 441 1 f210"/>
                  <a:gd name="f320" fmla="*/ 0 1 f209"/>
                  <a:gd name="f321" fmla="*/ f6 1 f209"/>
                  <a:gd name="f322" fmla="*/ 0 1 f210"/>
                  <a:gd name="f323" fmla="*/ f7 1 f210"/>
                  <a:gd name="f324" fmla="+- f211 0 f1"/>
                  <a:gd name="f325" fmla="*/ f320 f204 1"/>
                  <a:gd name="f326" fmla="*/ f321 f204 1"/>
                  <a:gd name="f327" fmla="*/ f323 f205 1"/>
                  <a:gd name="f328" fmla="*/ f322 f205 1"/>
                  <a:gd name="f329" fmla="*/ f212 f204 1"/>
                  <a:gd name="f330" fmla="*/ f213 f205 1"/>
                  <a:gd name="f331" fmla="*/ f214 f204 1"/>
                  <a:gd name="f332" fmla="*/ f215 f205 1"/>
                  <a:gd name="f333" fmla="*/ f216 f204 1"/>
                  <a:gd name="f334" fmla="*/ f217 f205 1"/>
                  <a:gd name="f335" fmla="*/ f218 f204 1"/>
                  <a:gd name="f336" fmla="*/ f219 f205 1"/>
                  <a:gd name="f337" fmla="*/ f220 f204 1"/>
                  <a:gd name="f338" fmla="*/ f221 f205 1"/>
                  <a:gd name="f339" fmla="*/ f222 f204 1"/>
                  <a:gd name="f340" fmla="*/ f223 f205 1"/>
                  <a:gd name="f341" fmla="*/ f224 f204 1"/>
                  <a:gd name="f342" fmla="*/ f225 f205 1"/>
                  <a:gd name="f343" fmla="*/ f226 f204 1"/>
                  <a:gd name="f344" fmla="*/ f227 f205 1"/>
                  <a:gd name="f345" fmla="*/ f228 f204 1"/>
                  <a:gd name="f346" fmla="*/ f229 f205 1"/>
                  <a:gd name="f347" fmla="*/ f230 f204 1"/>
                  <a:gd name="f348" fmla="*/ f231 f205 1"/>
                  <a:gd name="f349" fmla="*/ f232 f204 1"/>
                  <a:gd name="f350" fmla="*/ f233 f205 1"/>
                  <a:gd name="f351" fmla="*/ f234 f204 1"/>
                  <a:gd name="f352" fmla="*/ f235 f205 1"/>
                  <a:gd name="f353" fmla="*/ f236 f204 1"/>
                  <a:gd name="f354" fmla="*/ f237 f205 1"/>
                  <a:gd name="f355" fmla="*/ f238 f204 1"/>
                  <a:gd name="f356" fmla="*/ f239 f205 1"/>
                  <a:gd name="f357" fmla="*/ f240 f204 1"/>
                  <a:gd name="f358" fmla="*/ f241 f205 1"/>
                  <a:gd name="f359" fmla="*/ f242 f204 1"/>
                  <a:gd name="f360" fmla="*/ f243 f205 1"/>
                  <a:gd name="f361" fmla="*/ f244 f204 1"/>
                  <a:gd name="f362" fmla="*/ f245 f205 1"/>
                  <a:gd name="f363" fmla="*/ f246 f204 1"/>
                  <a:gd name="f364" fmla="*/ f247 f205 1"/>
                  <a:gd name="f365" fmla="*/ f248 f204 1"/>
                  <a:gd name="f366" fmla="*/ f249 f205 1"/>
                  <a:gd name="f367" fmla="*/ f250 f204 1"/>
                  <a:gd name="f368" fmla="*/ f251 f205 1"/>
                  <a:gd name="f369" fmla="*/ f252 f204 1"/>
                  <a:gd name="f370" fmla="*/ f253 f205 1"/>
                  <a:gd name="f371" fmla="*/ f254 f204 1"/>
                  <a:gd name="f372" fmla="*/ f255 f205 1"/>
                  <a:gd name="f373" fmla="*/ f256 f204 1"/>
                  <a:gd name="f374" fmla="*/ f257 f205 1"/>
                  <a:gd name="f375" fmla="*/ f258 f204 1"/>
                  <a:gd name="f376" fmla="*/ f259 f205 1"/>
                  <a:gd name="f377" fmla="*/ f260 f204 1"/>
                  <a:gd name="f378" fmla="*/ f261 f205 1"/>
                  <a:gd name="f379" fmla="*/ f262 f204 1"/>
                  <a:gd name="f380" fmla="*/ f263 f205 1"/>
                  <a:gd name="f381" fmla="*/ f264 f204 1"/>
                  <a:gd name="f382" fmla="*/ f265 f205 1"/>
                  <a:gd name="f383" fmla="*/ f266 f204 1"/>
                  <a:gd name="f384" fmla="*/ f267 f205 1"/>
                  <a:gd name="f385" fmla="*/ f268 f205 1"/>
                  <a:gd name="f386" fmla="*/ f269 f204 1"/>
                  <a:gd name="f387" fmla="*/ f270 f205 1"/>
                  <a:gd name="f388" fmla="*/ f271 f204 1"/>
                  <a:gd name="f389" fmla="*/ f272 f204 1"/>
                  <a:gd name="f390" fmla="*/ f273 f205 1"/>
                  <a:gd name="f391" fmla="*/ f274 f204 1"/>
                  <a:gd name="f392" fmla="*/ f275 f205 1"/>
                  <a:gd name="f393" fmla="*/ f276 f204 1"/>
                  <a:gd name="f394" fmla="*/ f277 f205 1"/>
                  <a:gd name="f395" fmla="*/ f278 f204 1"/>
                  <a:gd name="f396" fmla="*/ f279 f205 1"/>
                  <a:gd name="f397" fmla="*/ f280 f204 1"/>
                  <a:gd name="f398" fmla="*/ f281 f205 1"/>
                  <a:gd name="f399" fmla="*/ f282 f204 1"/>
                  <a:gd name="f400" fmla="*/ f283 f204 1"/>
                  <a:gd name="f401" fmla="*/ f284 f205 1"/>
                  <a:gd name="f402" fmla="*/ f285 f204 1"/>
                  <a:gd name="f403" fmla="*/ f286 f205 1"/>
                  <a:gd name="f404" fmla="*/ f287 f204 1"/>
                  <a:gd name="f405" fmla="*/ f288 f204 1"/>
                  <a:gd name="f406" fmla="*/ f289 f205 1"/>
                  <a:gd name="f407" fmla="*/ f290 f204 1"/>
                  <a:gd name="f408" fmla="*/ f291 f205 1"/>
                  <a:gd name="f409" fmla="*/ f292 f204 1"/>
                  <a:gd name="f410" fmla="*/ f293 f205 1"/>
                  <a:gd name="f411" fmla="*/ f294 f204 1"/>
                  <a:gd name="f412" fmla="*/ f295 f205 1"/>
                  <a:gd name="f413" fmla="*/ f296 f204 1"/>
                  <a:gd name="f414" fmla="*/ f297 f205 1"/>
                  <a:gd name="f415" fmla="*/ f298 f204 1"/>
                  <a:gd name="f416" fmla="*/ f299 f205 1"/>
                  <a:gd name="f417" fmla="*/ f300 f204 1"/>
                  <a:gd name="f418" fmla="*/ f301 f205 1"/>
                  <a:gd name="f419" fmla="*/ f302 f205 1"/>
                  <a:gd name="f420" fmla="*/ f303 f204 1"/>
                  <a:gd name="f421" fmla="*/ f304 f205 1"/>
                  <a:gd name="f422" fmla="*/ f305 f205 1"/>
                  <a:gd name="f423" fmla="*/ f306 f204 1"/>
                  <a:gd name="f424" fmla="*/ f307 f205 1"/>
                  <a:gd name="f425" fmla="*/ f308 f204 1"/>
                  <a:gd name="f426" fmla="*/ f309 f205 1"/>
                  <a:gd name="f427" fmla="*/ f310 f204 1"/>
                  <a:gd name="f428" fmla="*/ f311 f205 1"/>
                  <a:gd name="f429" fmla="*/ f312 f204 1"/>
                  <a:gd name="f430" fmla="*/ f313 f205 1"/>
                  <a:gd name="f431" fmla="*/ f314 f204 1"/>
                  <a:gd name="f432" fmla="*/ f315 f205 1"/>
                  <a:gd name="f433" fmla="*/ f316 f204 1"/>
                  <a:gd name="f434" fmla="*/ f317 f205 1"/>
                  <a:gd name="f435" fmla="*/ f318 f204 1"/>
                  <a:gd name="f436" fmla="*/ f319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4">
                    <a:pos x="f329" y="f330"/>
                  </a:cxn>
                  <a:cxn ang="f324">
                    <a:pos x="f331" y="f332"/>
                  </a:cxn>
                  <a:cxn ang="f324">
                    <a:pos x="f333" y="f334"/>
                  </a:cxn>
                  <a:cxn ang="f324">
                    <a:pos x="f335" y="f336"/>
                  </a:cxn>
                  <a:cxn ang="f324">
                    <a:pos x="f337" y="f338"/>
                  </a:cxn>
                  <a:cxn ang="f324">
                    <a:pos x="f339" y="f340"/>
                  </a:cxn>
                  <a:cxn ang="f324">
                    <a:pos x="f341" y="f342"/>
                  </a:cxn>
                  <a:cxn ang="f324">
                    <a:pos x="f343" y="f344"/>
                  </a:cxn>
                  <a:cxn ang="f324">
                    <a:pos x="f345" y="f346"/>
                  </a:cxn>
                  <a:cxn ang="f324">
                    <a:pos x="f347" y="f348"/>
                  </a:cxn>
                  <a:cxn ang="f324">
                    <a:pos x="f349" y="f350"/>
                  </a:cxn>
                  <a:cxn ang="f324">
                    <a:pos x="f351" y="f352"/>
                  </a:cxn>
                  <a:cxn ang="f324">
                    <a:pos x="f353" y="f354"/>
                  </a:cxn>
                  <a:cxn ang="f324">
                    <a:pos x="f355" y="f356"/>
                  </a:cxn>
                  <a:cxn ang="f324">
                    <a:pos x="f357" y="f358"/>
                  </a:cxn>
                  <a:cxn ang="f324">
                    <a:pos x="f359" y="f360"/>
                  </a:cxn>
                  <a:cxn ang="f324">
                    <a:pos x="f361" y="f362"/>
                  </a:cxn>
                  <a:cxn ang="f324">
                    <a:pos x="f363" y="f364"/>
                  </a:cxn>
                  <a:cxn ang="f324">
                    <a:pos x="f365" y="f366"/>
                  </a:cxn>
                  <a:cxn ang="f324">
                    <a:pos x="f367" y="f368"/>
                  </a:cxn>
                  <a:cxn ang="f324">
                    <a:pos x="f369" y="f370"/>
                  </a:cxn>
                  <a:cxn ang="f324">
                    <a:pos x="f371" y="f372"/>
                  </a:cxn>
                  <a:cxn ang="f324">
                    <a:pos x="f373" y="f374"/>
                  </a:cxn>
                  <a:cxn ang="f324">
                    <a:pos x="f375" y="f376"/>
                  </a:cxn>
                  <a:cxn ang="f324">
                    <a:pos x="f377" y="f378"/>
                  </a:cxn>
                  <a:cxn ang="f324">
                    <a:pos x="f379" y="f380"/>
                  </a:cxn>
                  <a:cxn ang="f324">
                    <a:pos x="f381" y="f382"/>
                  </a:cxn>
                  <a:cxn ang="f324">
                    <a:pos x="f383" y="f384"/>
                  </a:cxn>
                  <a:cxn ang="f324">
                    <a:pos x="f343" y="f385"/>
                  </a:cxn>
                  <a:cxn ang="f324">
                    <a:pos x="f386" y="f387"/>
                  </a:cxn>
                  <a:cxn ang="f324">
                    <a:pos x="f388" y="f354"/>
                  </a:cxn>
                  <a:cxn ang="f324">
                    <a:pos x="f389" y="f390"/>
                  </a:cxn>
                  <a:cxn ang="f324">
                    <a:pos x="f391" y="f392"/>
                  </a:cxn>
                  <a:cxn ang="f324">
                    <a:pos x="f393" y="f394"/>
                  </a:cxn>
                  <a:cxn ang="f324">
                    <a:pos x="f395" y="f396"/>
                  </a:cxn>
                  <a:cxn ang="f324">
                    <a:pos x="f397" y="f398"/>
                  </a:cxn>
                  <a:cxn ang="f324">
                    <a:pos x="f399" y="f336"/>
                  </a:cxn>
                  <a:cxn ang="f324">
                    <a:pos x="f400" y="f401"/>
                  </a:cxn>
                  <a:cxn ang="f324">
                    <a:pos x="f402" y="f403"/>
                  </a:cxn>
                  <a:cxn ang="f324">
                    <a:pos x="f404" y="f330"/>
                  </a:cxn>
                  <a:cxn ang="f324">
                    <a:pos x="f405" y="f406"/>
                  </a:cxn>
                  <a:cxn ang="f324">
                    <a:pos x="f407" y="f408"/>
                  </a:cxn>
                  <a:cxn ang="f324">
                    <a:pos x="f409" y="f410"/>
                  </a:cxn>
                  <a:cxn ang="f324">
                    <a:pos x="f411" y="f412"/>
                  </a:cxn>
                  <a:cxn ang="f324">
                    <a:pos x="f413" y="f414"/>
                  </a:cxn>
                  <a:cxn ang="f324">
                    <a:pos x="f415" y="f416"/>
                  </a:cxn>
                  <a:cxn ang="f324">
                    <a:pos x="f417" y="f418"/>
                  </a:cxn>
                  <a:cxn ang="f324">
                    <a:pos x="f391" y="f419"/>
                  </a:cxn>
                  <a:cxn ang="f324">
                    <a:pos x="f420" y="f421"/>
                  </a:cxn>
                  <a:cxn ang="f324">
                    <a:pos x="f347" y="f422"/>
                  </a:cxn>
                  <a:cxn ang="f324">
                    <a:pos x="f423" y="f424"/>
                  </a:cxn>
                  <a:cxn ang="f324">
                    <a:pos x="f425" y="f426"/>
                  </a:cxn>
                  <a:cxn ang="f324">
                    <a:pos x="f427" y="f428"/>
                  </a:cxn>
                  <a:cxn ang="f324">
                    <a:pos x="f429" y="f430"/>
                  </a:cxn>
                  <a:cxn ang="f324">
                    <a:pos x="f431" y="f432"/>
                  </a:cxn>
                  <a:cxn ang="f324">
                    <a:pos x="f433" y="f434"/>
                  </a:cxn>
                  <a:cxn ang="f324">
                    <a:pos x="f435" y="f436"/>
                  </a:cxn>
                </a:cxnLst>
                <a:rect l="f325" t="f328" r="f326" b="f327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+- f8 0 f6"/>
                  <a:gd name="f79" fmla="+- f7 0 f6"/>
                  <a:gd name="f80" fmla="*/ f75 f0 1"/>
                  <a:gd name="f81" fmla="*/ f79 1 1248"/>
                  <a:gd name="f82" fmla="*/ f78 1 539"/>
                  <a:gd name="f83" fmla="*/ f80 1 f3"/>
                  <a:gd name="f84" fmla="*/ 0 1 f81"/>
                  <a:gd name="f85" fmla="*/ 332 1 f82"/>
                  <a:gd name="f86" fmla="*/ 360 1 f82"/>
                  <a:gd name="f87" fmla="*/ 5 1 f81"/>
                  <a:gd name="f88" fmla="*/ 387 1 f82"/>
                  <a:gd name="f89" fmla="*/ 27 1 f81"/>
                  <a:gd name="f90" fmla="*/ 414 1 f82"/>
                  <a:gd name="f91" fmla="*/ 54 1 f81"/>
                  <a:gd name="f92" fmla="*/ 436 1 f82"/>
                  <a:gd name="f93" fmla="*/ 92 1 f81"/>
                  <a:gd name="f94" fmla="*/ 463 1 f82"/>
                  <a:gd name="f95" fmla="*/ 141 1 f81"/>
                  <a:gd name="f96" fmla="*/ 490 1 f82"/>
                  <a:gd name="f97" fmla="*/ 195 1 f81"/>
                  <a:gd name="f98" fmla="*/ 512 1 f82"/>
                  <a:gd name="f99" fmla="*/ 255 1 f81"/>
                  <a:gd name="f100" fmla="*/ 539 1 f82"/>
                  <a:gd name="f101" fmla="*/ 212 1 f81"/>
                  <a:gd name="f102" fmla="*/ 517 1 f82"/>
                  <a:gd name="f103" fmla="*/ 179 1 f81"/>
                  <a:gd name="f104" fmla="*/ 157 1 f81"/>
                  <a:gd name="f105" fmla="*/ 468 1 f82"/>
                  <a:gd name="f106" fmla="*/ 447 1 f82"/>
                  <a:gd name="f107" fmla="*/ 136 1 f81"/>
                  <a:gd name="f108" fmla="*/ 425 1 f82"/>
                  <a:gd name="f109" fmla="*/ 403 1 f82"/>
                  <a:gd name="f110" fmla="*/ 381 1 f82"/>
                  <a:gd name="f111" fmla="*/ 365 1 f82"/>
                  <a:gd name="f112" fmla="*/ 343 1 f82"/>
                  <a:gd name="f113" fmla="*/ 201 1 f81"/>
                  <a:gd name="f114" fmla="*/ 327 1 f82"/>
                  <a:gd name="f115" fmla="*/ 266 1 f81"/>
                  <a:gd name="f116" fmla="*/ 294 1 f82"/>
                  <a:gd name="f117" fmla="*/ 353 1 f81"/>
                  <a:gd name="f118" fmla="*/ 262 1 f82"/>
                  <a:gd name="f119" fmla="*/ 445 1 f81"/>
                  <a:gd name="f120" fmla="*/ 234 1 f82"/>
                  <a:gd name="f121" fmla="*/ 554 1 f81"/>
                  <a:gd name="f122" fmla="*/ 213 1 f82"/>
                  <a:gd name="f123" fmla="*/ 662 1 f81"/>
                  <a:gd name="f124" fmla="*/ 191 1 f82"/>
                  <a:gd name="f125" fmla="*/ 890 1 f81"/>
                  <a:gd name="f126" fmla="*/ 153 1 f82"/>
                  <a:gd name="f127" fmla="*/ 993 1 f81"/>
                  <a:gd name="f128" fmla="*/ 136 1 f82"/>
                  <a:gd name="f129" fmla="*/ 1091 1 f81"/>
                  <a:gd name="f130" fmla="*/ 120 1 f82"/>
                  <a:gd name="f131" fmla="*/ 1178 1 f81"/>
                  <a:gd name="f132" fmla="*/ 115 1 f82"/>
                  <a:gd name="f133" fmla="*/ 1248 1 f81"/>
                  <a:gd name="f134" fmla="*/ 104 1 f82"/>
                  <a:gd name="f135" fmla="*/ 0 1 f82"/>
                  <a:gd name="f136" fmla="*/ 1161 1 f81"/>
                  <a:gd name="f137" fmla="*/ 22 1 f82"/>
                  <a:gd name="f138" fmla="*/ 1069 1 f81"/>
                  <a:gd name="f139" fmla="*/ 38 1 f82"/>
                  <a:gd name="f140" fmla="*/ 874 1 f81"/>
                  <a:gd name="f141" fmla="*/ 71 1 f82"/>
                  <a:gd name="f142" fmla="*/ 673 1 f81"/>
                  <a:gd name="f143" fmla="*/ 93 1 f82"/>
                  <a:gd name="f144" fmla="*/ 483 1 f81"/>
                  <a:gd name="f145" fmla="*/ 126 1 f82"/>
                  <a:gd name="f146" fmla="*/ 391 1 f81"/>
                  <a:gd name="f147" fmla="*/ 142 1 f82"/>
                  <a:gd name="f148" fmla="*/ 309 1 f81"/>
                  <a:gd name="f149" fmla="*/ 158 1 f82"/>
                  <a:gd name="f150" fmla="*/ 228 1 f81"/>
                  <a:gd name="f151" fmla="*/ 180 1 f82"/>
                  <a:gd name="f152" fmla="*/ 163 1 f81"/>
                  <a:gd name="f153" fmla="*/ 202 1 f82"/>
                  <a:gd name="f154" fmla="*/ 103 1 f81"/>
                  <a:gd name="f155" fmla="*/ 229 1 f82"/>
                  <a:gd name="f156" fmla="*/ 256 1 f82"/>
                  <a:gd name="f157" fmla="*/ 22 1 f81"/>
                  <a:gd name="f158" fmla="*/ f7 1 f81"/>
                  <a:gd name="f159" fmla="*/ f8 1 f82"/>
                  <a:gd name="f160" fmla="+- f83 0 f1"/>
                  <a:gd name="f161" fmla="*/ f84 f76 1"/>
                  <a:gd name="f162" fmla="*/ f158 f76 1"/>
                  <a:gd name="f163" fmla="*/ f159 f77 1"/>
                  <a:gd name="f164" fmla="*/ f135 f77 1"/>
                  <a:gd name="f165" fmla="*/ f85 f77 1"/>
                  <a:gd name="f166" fmla="*/ f86 f77 1"/>
                  <a:gd name="f167" fmla="*/ f87 f76 1"/>
                  <a:gd name="f168" fmla="*/ f88 f77 1"/>
                  <a:gd name="f169" fmla="*/ f89 f76 1"/>
                  <a:gd name="f170" fmla="*/ f90 f77 1"/>
                  <a:gd name="f171" fmla="*/ f91 f76 1"/>
                  <a:gd name="f172" fmla="*/ f92 f77 1"/>
                  <a:gd name="f173" fmla="*/ f93 f76 1"/>
                  <a:gd name="f174" fmla="*/ f94 f77 1"/>
                  <a:gd name="f175" fmla="*/ f95 f76 1"/>
                  <a:gd name="f176" fmla="*/ f96 f77 1"/>
                  <a:gd name="f177" fmla="*/ f97 f76 1"/>
                  <a:gd name="f178" fmla="*/ f98 f77 1"/>
                  <a:gd name="f179" fmla="*/ f99 f76 1"/>
                  <a:gd name="f180" fmla="*/ f100 f77 1"/>
                  <a:gd name="f181" fmla="*/ f101 f76 1"/>
                  <a:gd name="f182" fmla="*/ f102 f77 1"/>
                  <a:gd name="f183" fmla="*/ f103 f76 1"/>
                  <a:gd name="f184" fmla="*/ f104 f76 1"/>
                  <a:gd name="f185" fmla="*/ f105 f77 1"/>
                  <a:gd name="f186" fmla="*/ f106 f77 1"/>
                  <a:gd name="f187" fmla="*/ f107 f76 1"/>
                  <a:gd name="f188" fmla="*/ f108 f77 1"/>
                  <a:gd name="f189" fmla="*/ f109 f77 1"/>
                  <a:gd name="f190" fmla="*/ f110 f77 1"/>
                  <a:gd name="f191" fmla="*/ f111 f77 1"/>
                  <a:gd name="f192" fmla="*/ f112 f77 1"/>
                  <a:gd name="f193" fmla="*/ f113 f76 1"/>
                  <a:gd name="f194" fmla="*/ f114 f77 1"/>
                  <a:gd name="f195" fmla="*/ f115 f76 1"/>
                  <a:gd name="f196" fmla="*/ f116 f77 1"/>
                  <a:gd name="f197" fmla="*/ f117 f76 1"/>
                  <a:gd name="f198" fmla="*/ f118 f77 1"/>
                  <a:gd name="f199" fmla="*/ f119 f76 1"/>
                  <a:gd name="f200" fmla="*/ f120 f77 1"/>
                  <a:gd name="f201" fmla="*/ f121 f76 1"/>
                  <a:gd name="f202" fmla="*/ f122 f77 1"/>
                  <a:gd name="f203" fmla="*/ f123 f76 1"/>
                  <a:gd name="f204" fmla="*/ f124 f77 1"/>
                  <a:gd name="f205" fmla="*/ f125 f76 1"/>
                  <a:gd name="f206" fmla="*/ f126 f77 1"/>
                  <a:gd name="f207" fmla="*/ f127 f76 1"/>
                  <a:gd name="f208" fmla="*/ f128 f77 1"/>
                  <a:gd name="f209" fmla="*/ f129 f76 1"/>
                  <a:gd name="f210" fmla="*/ f130 f77 1"/>
                  <a:gd name="f211" fmla="*/ f131 f76 1"/>
                  <a:gd name="f212" fmla="*/ f132 f77 1"/>
                  <a:gd name="f213" fmla="*/ f133 f76 1"/>
                  <a:gd name="f214" fmla="*/ f134 f77 1"/>
                  <a:gd name="f215" fmla="*/ f136 f76 1"/>
                  <a:gd name="f216" fmla="*/ f137 f77 1"/>
                  <a:gd name="f217" fmla="*/ f138 f76 1"/>
                  <a:gd name="f218" fmla="*/ f139 f77 1"/>
                  <a:gd name="f219" fmla="*/ f140 f76 1"/>
                  <a:gd name="f220" fmla="*/ f141 f77 1"/>
                  <a:gd name="f221" fmla="*/ f142 f76 1"/>
                  <a:gd name="f222" fmla="*/ f143 f77 1"/>
                  <a:gd name="f223" fmla="*/ f144 f76 1"/>
                  <a:gd name="f224" fmla="*/ f145 f77 1"/>
                  <a:gd name="f225" fmla="*/ f146 f76 1"/>
                  <a:gd name="f226" fmla="*/ f147 f77 1"/>
                  <a:gd name="f227" fmla="*/ f148 f76 1"/>
                  <a:gd name="f228" fmla="*/ f149 f77 1"/>
                  <a:gd name="f229" fmla="*/ f150 f76 1"/>
                  <a:gd name="f230" fmla="*/ f151 f77 1"/>
                  <a:gd name="f231" fmla="*/ f152 f76 1"/>
                  <a:gd name="f232" fmla="*/ f153 f77 1"/>
                  <a:gd name="f233" fmla="*/ f154 f76 1"/>
                  <a:gd name="f234" fmla="*/ f155 f77 1"/>
                  <a:gd name="f235" fmla="*/ f156 f77 1"/>
                  <a:gd name="f236" fmla="*/ f157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0">
                    <a:pos x="f161" y="f165"/>
                  </a:cxn>
                  <a:cxn ang="f160">
                    <a:pos x="f161" y="f166"/>
                  </a:cxn>
                  <a:cxn ang="f160">
                    <a:pos x="f167" y="f168"/>
                  </a:cxn>
                  <a:cxn ang="f160">
                    <a:pos x="f169" y="f170"/>
                  </a:cxn>
                  <a:cxn ang="f160">
                    <a:pos x="f171" y="f172"/>
                  </a:cxn>
                  <a:cxn ang="f160">
                    <a:pos x="f173" y="f174"/>
                  </a:cxn>
                  <a:cxn ang="f160">
                    <a:pos x="f175" y="f176"/>
                  </a:cxn>
                  <a:cxn ang="f160">
                    <a:pos x="f177" y="f178"/>
                  </a:cxn>
                  <a:cxn ang="f160">
                    <a:pos x="f179" y="f180"/>
                  </a:cxn>
                  <a:cxn ang="f160">
                    <a:pos x="f181" y="f182"/>
                  </a:cxn>
                  <a:cxn ang="f160">
                    <a:pos x="f183" y="f176"/>
                  </a:cxn>
                  <a:cxn ang="f160">
                    <a:pos x="f184" y="f185"/>
                  </a:cxn>
                  <a:cxn ang="f160">
                    <a:pos x="f175" y="f186"/>
                  </a:cxn>
                  <a:cxn ang="f160">
                    <a:pos x="f187" y="f188"/>
                  </a:cxn>
                  <a:cxn ang="f160">
                    <a:pos x="f187" y="f189"/>
                  </a:cxn>
                  <a:cxn ang="f160">
                    <a:pos x="f175" y="f190"/>
                  </a:cxn>
                  <a:cxn ang="f160">
                    <a:pos x="f184" y="f191"/>
                  </a:cxn>
                  <a:cxn ang="f160">
                    <a:pos x="f183" y="f192"/>
                  </a:cxn>
                  <a:cxn ang="f160">
                    <a:pos x="f193" y="f194"/>
                  </a:cxn>
                  <a:cxn ang="f160">
                    <a:pos x="f195" y="f196"/>
                  </a:cxn>
                  <a:cxn ang="f160">
                    <a:pos x="f197" y="f198"/>
                  </a:cxn>
                  <a:cxn ang="f160">
                    <a:pos x="f199" y="f200"/>
                  </a:cxn>
                  <a:cxn ang="f160">
                    <a:pos x="f201" y="f202"/>
                  </a:cxn>
                  <a:cxn ang="f160">
                    <a:pos x="f203" y="f204"/>
                  </a:cxn>
                  <a:cxn ang="f160">
                    <a:pos x="f205" y="f206"/>
                  </a:cxn>
                  <a:cxn ang="f160">
                    <a:pos x="f207" y="f208"/>
                  </a:cxn>
                  <a:cxn ang="f160">
                    <a:pos x="f209" y="f210"/>
                  </a:cxn>
                  <a:cxn ang="f160">
                    <a:pos x="f211" y="f212"/>
                  </a:cxn>
                  <a:cxn ang="f160">
                    <a:pos x="f213" y="f214"/>
                  </a:cxn>
                  <a:cxn ang="f160">
                    <a:pos x="f213" y="f164"/>
                  </a:cxn>
                  <a:cxn ang="f160">
                    <a:pos x="f215" y="f216"/>
                  </a:cxn>
                  <a:cxn ang="f160">
                    <a:pos x="f217" y="f218"/>
                  </a:cxn>
                  <a:cxn ang="f160">
                    <a:pos x="f219" y="f220"/>
                  </a:cxn>
                  <a:cxn ang="f160">
                    <a:pos x="f221" y="f222"/>
                  </a:cxn>
                  <a:cxn ang="f160">
                    <a:pos x="f223" y="f224"/>
                  </a:cxn>
                  <a:cxn ang="f160">
                    <a:pos x="f225" y="f226"/>
                  </a:cxn>
                  <a:cxn ang="f160">
                    <a:pos x="f227" y="f228"/>
                  </a:cxn>
                  <a:cxn ang="f160">
                    <a:pos x="f229" y="f230"/>
                  </a:cxn>
                  <a:cxn ang="f160">
                    <a:pos x="f231" y="f232"/>
                  </a:cxn>
                  <a:cxn ang="f160">
                    <a:pos x="f233" y="f234"/>
                  </a:cxn>
                  <a:cxn ang="f160">
                    <a:pos x="f171" y="f235"/>
                  </a:cxn>
                  <a:cxn ang="f160">
                    <a:pos x="f236" y="f196"/>
                  </a:cxn>
                  <a:cxn ang="f160">
                    <a:pos x="f161" y="f165"/>
                  </a:cxn>
                  <a:cxn ang="f160">
                    <a:pos x="f161" y="f165"/>
                  </a:cxn>
                </a:cxnLst>
                <a:rect l="f161" t="f164" r="f162" b="f163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E0E000"/>
                  </a:gs>
                  <a:gs pos="100000">
                    <a:srgbClr val="FFFF00"/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endParaRPr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+- f7 0 f5"/>
                <a:gd name="f169" fmla="+- f6 0 f5"/>
                <a:gd name="f170" fmla="*/ f165 f0 1"/>
                <a:gd name="f171" fmla="*/ f169 1 2296"/>
                <a:gd name="f172" fmla="*/ f168 1 1469"/>
                <a:gd name="f173" fmla="*/ f170 1 f2"/>
                <a:gd name="f174" fmla="*/ 982 1 f171"/>
                <a:gd name="f175" fmla="*/ 1061 1 f172"/>
                <a:gd name="f176" fmla="*/ 1357 1 f171"/>
                <a:gd name="f177" fmla="*/ 1012 1 f172"/>
                <a:gd name="f178" fmla="*/ 1666 1 f171"/>
                <a:gd name="f179" fmla="*/ 957 1 f172"/>
                <a:gd name="f180" fmla="*/ 1916 1 f171"/>
                <a:gd name="f181" fmla="*/ 897 1 f172"/>
                <a:gd name="f182" fmla="*/ 2100 1 f171"/>
                <a:gd name="f183" fmla="*/ 832 1 f172"/>
                <a:gd name="f184" fmla="*/ 2220 1 f171"/>
                <a:gd name="f185" fmla="*/ 756 1 f172"/>
                <a:gd name="f186" fmla="*/ 2285 1 f171"/>
                <a:gd name="f187" fmla="*/ 669 1 f172"/>
                <a:gd name="f188" fmla="*/ 2290 1 f171"/>
                <a:gd name="f189" fmla="*/ 560 1 f172"/>
                <a:gd name="f190" fmla="*/ 2241 1 f171"/>
                <a:gd name="f191" fmla="*/ 457 1 f172"/>
                <a:gd name="f192" fmla="*/ 2144 1 f171"/>
                <a:gd name="f193" fmla="*/ 364 1 f172"/>
                <a:gd name="f194" fmla="*/ 2008 1 f171"/>
                <a:gd name="f195" fmla="*/ 277 1 f172"/>
                <a:gd name="f196" fmla="*/ 1769 1 f171"/>
                <a:gd name="f197" fmla="*/ 157 1 f172"/>
                <a:gd name="f198" fmla="*/ 1612 1 f171"/>
                <a:gd name="f199" fmla="*/ 92 1 f172"/>
                <a:gd name="f200" fmla="*/ 1476 1 f171"/>
                <a:gd name="f201" fmla="*/ 43 1 f172"/>
                <a:gd name="f202" fmla="*/ 1384 1 f171"/>
                <a:gd name="f203" fmla="*/ 10 1 f172"/>
                <a:gd name="f204" fmla="*/ 1346 1 f171"/>
                <a:gd name="f205" fmla="*/ 0 1 f172"/>
                <a:gd name="f206" fmla="*/ 1655 1 f171"/>
                <a:gd name="f207" fmla="*/ 119 1 f172"/>
                <a:gd name="f208" fmla="*/ 1948 1 f171"/>
                <a:gd name="f209" fmla="*/ 255 1 f172"/>
                <a:gd name="f210" fmla="*/ 2068 1 f171"/>
                <a:gd name="f211" fmla="*/ 326 1 f172"/>
                <a:gd name="f212" fmla="*/ 2171 1 f171"/>
                <a:gd name="f213" fmla="*/ 402 1 f172"/>
                <a:gd name="f214" fmla="*/ 2236 1 f171"/>
                <a:gd name="f215" fmla="*/ 478 1 f172"/>
                <a:gd name="f216" fmla="*/ 2263 1 f171"/>
                <a:gd name="f217" fmla="*/ 636 1 f172"/>
                <a:gd name="f218" fmla="*/ 702 1 f172"/>
                <a:gd name="f219" fmla="*/ 2062 1 f171"/>
                <a:gd name="f220" fmla="*/ 1921 1 f171"/>
                <a:gd name="f221" fmla="*/ 800 1 f172"/>
                <a:gd name="f222" fmla="*/ 1748 1 f171"/>
                <a:gd name="f223" fmla="*/ 843 1 f172"/>
                <a:gd name="f224" fmla="*/ 1351 1 f171"/>
                <a:gd name="f225" fmla="*/ 908 1 f172"/>
                <a:gd name="f226" fmla="*/ 923 1 f171"/>
                <a:gd name="f227" fmla="*/ 968 1 f172"/>
                <a:gd name="f228" fmla="*/ 521 1 f171"/>
                <a:gd name="f229" fmla="*/ 1028 1 f172"/>
                <a:gd name="f230" fmla="*/ 353 1 f171"/>
                <a:gd name="f231" fmla="*/ 1066 1 f172"/>
                <a:gd name="f232" fmla="*/ 206 1 f171"/>
                <a:gd name="f233" fmla="*/ 1104 1 f172"/>
                <a:gd name="f234" fmla="*/ 92 1 f171"/>
                <a:gd name="f235" fmla="*/ 1148 1 f172"/>
                <a:gd name="f236" fmla="*/ 22 1 f171"/>
                <a:gd name="f237" fmla="*/ 1202 1 f172"/>
                <a:gd name="f238" fmla="*/ 0 1 f171"/>
                <a:gd name="f239" fmla="*/ 1262 1 f172"/>
                <a:gd name="f240" fmla="*/ 27 1 f171"/>
                <a:gd name="f241" fmla="*/ 1327 1 f172"/>
                <a:gd name="f242" fmla="*/ 98 1 f171"/>
                <a:gd name="f243" fmla="*/ 1382 1 f172"/>
                <a:gd name="f244" fmla="*/ 196 1 f171"/>
                <a:gd name="f245" fmla="*/ 1425 1 f172"/>
                <a:gd name="f246" fmla="*/ 326 1 f171"/>
                <a:gd name="f247" fmla="*/ 1469 1 f172"/>
                <a:gd name="f248" fmla="*/ 217 1 f171"/>
                <a:gd name="f249" fmla="*/ 1414 1 f172"/>
                <a:gd name="f250" fmla="*/ 147 1 f171"/>
                <a:gd name="f251" fmla="*/ 1360 1 f172"/>
                <a:gd name="f252" fmla="*/ 120 1 f171"/>
                <a:gd name="f253" fmla="*/ 1306 1 f172"/>
                <a:gd name="f254" fmla="*/ 141 1 f171"/>
                <a:gd name="f255" fmla="*/ 1257 1 f172"/>
                <a:gd name="f256" fmla="*/ 212 1 f171"/>
                <a:gd name="f257" fmla="*/ 1208 1 f172"/>
                <a:gd name="f258" fmla="*/ 342 1 f171"/>
                <a:gd name="f259" fmla="*/ 1164 1 f172"/>
                <a:gd name="f260" fmla="*/ 527 1 f171"/>
                <a:gd name="f261" fmla="*/ 1121 1 f172"/>
                <a:gd name="f262" fmla="*/ 771 1 f171"/>
                <a:gd name="f263" fmla="*/ 1088 1 f172"/>
                <a:gd name="f264" fmla="*/ f6 1 f171"/>
                <a:gd name="f265" fmla="*/ f7 1 f172"/>
                <a:gd name="f266" fmla="+- f173 0 f1"/>
                <a:gd name="f267" fmla="*/ f238 f166 1"/>
                <a:gd name="f268" fmla="*/ f264 f166 1"/>
                <a:gd name="f269" fmla="*/ f265 f167 1"/>
                <a:gd name="f270" fmla="*/ f205 f167 1"/>
                <a:gd name="f271" fmla="*/ f174 f166 1"/>
                <a:gd name="f272" fmla="*/ f175 f167 1"/>
                <a:gd name="f273" fmla="*/ f176 f166 1"/>
                <a:gd name="f274" fmla="*/ f177 f167 1"/>
                <a:gd name="f275" fmla="*/ f178 f166 1"/>
                <a:gd name="f276" fmla="*/ f179 f167 1"/>
                <a:gd name="f277" fmla="*/ f180 f166 1"/>
                <a:gd name="f278" fmla="*/ f181 f167 1"/>
                <a:gd name="f279" fmla="*/ f182 f166 1"/>
                <a:gd name="f280" fmla="*/ f183 f167 1"/>
                <a:gd name="f281" fmla="*/ f184 f166 1"/>
                <a:gd name="f282" fmla="*/ f185 f167 1"/>
                <a:gd name="f283" fmla="*/ f186 f166 1"/>
                <a:gd name="f284" fmla="*/ f187 f167 1"/>
                <a:gd name="f285" fmla="*/ f188 f166 1"/>
                <a:gd name="f286" fmla="*/ f189 f167 1"/>
                <a:gd name="f287" fmla="*/ f190 f166 1"/>
                <a:gd name="f288" fmla="*/ f191 f167 1"/>
                <a:gd name="f289" fmla="*/ f192 f166 1"/>
                <a:gd name="f290" fmla="*/ f193 f167 1"/>
                <a:gd name="f291" fmla="*/ f194 f166 1"/>
                <a:gd name="f292" fmla="*/ f195 f167 1"/>
                <a:gd name="f293" fmla="*/ f196 f166 1"/>
                <a:gd name="f294" fmla="*/ f197 f167 1"/>
                <a:gd name="f295" fmla="*/ f198 f166 1"/>
                <a:gd name="f296" fmla="*/ f199 f167 1"/>
                <a:gd name="f297" fmla="*/ f200 f166 1"/>
                <a:gd name="f298" fmla="*/ f201 f167 1"/>
                <a:gd name="f299" fmla="*/ f202 f166 1"/>
                <a:gd name="f300" fmla="*/ f203 f167 1"/>
                <a:gd name="f301" fmla="*/ f204 f166 1"/>
                <a:gd name="f302" fmla="*/ f206 f166 1"/>
                <a:gd name="f303" fmla="*/ f207 f167 1"/>
                <a:gd name="f304" fmla="*/ f208 f166 1"/>
                <a:gd name="f305" fmla="*/ f209 f167 1"/>
                <a:gd name="f306" fmla="*/ f210 f166 1"/>
                <a:gd name="f307" fmla="*/ f211 f167 1"/>
                <a:gd name="f308" fmla="*/ f212 f166 1"/>
                <a:gd name="f309" fmla="*/ f213 f167 1"/>
                <a:gd name="f310" fmla="*/ f214 f166 1"/>
                <a:gd name="f311" fmla="*/ f215 f167 1"/>
                <a:gd name="f312" fmla="*/ f216 f166 1"/>
                <a:gd name="f313" fmla="*/ f217 f167 1"/>
                <a:gd name="f314" fmla="*/ f218 f167 1"/>
                <a:gd name="f315" fmla="*/ f219 f166 1"/>
                <a:gd name="f316" fmla="*/ f220 f166 1"/>
                <a:gd name="f317" fmla="*/ f221 f167 1"/>
                <a:gd name="f318" fmla="*/ f222 f166 1"/>
                <a:gd name="f319" fmla="*/ f223 f167 1"/>
                <a:gd name="f320" fmla="*/ f224 f166 1"/>
                <a:gd name="f321" fmla="*/ f225 f167 1"/>
                <a:gd name="f322" fmla="*/ f226 f166 1"/>
                <a:gd name="f323" fmla="*/ f227 f167 1"/>
                <a:gd name="f324" fmla="*/ f228 f166 1"/>
                <a:gd name="f325" fmla="*/ f229 f167 1"/>
                <a:gd name="f326" fmla="*/ f230 f166 1"/>
                <a:gd name="f327" fmla="*/ f231 f167 1"/>
                <a:gd name="f328" fmla="*/ f232 f166 1"/>
                <a:gd name="f329" fmla="*/ f233 f167 1"/>
                <a:gd name="f330" fmla="*/ f234 f166 1"/>
                <a:gd name="f331" fmla="*/ f235 f167 1"/>
                <a:gd name="f332" fmla="*/ f236 f166 1"/>
                <a:gd name="f333" fmla="*/ f237 f167 1"/>
                <a:gd name="f334" fmla="*/ f239 f167 1"/>
                <a:gd name="f335" fmla="*/ f240 f166 1"/>
                <a:gd name="f336" fmla="*/ f241 f167 1"/>
                <a:gd name="f337" fmla="*/ f242 f166 1"/>
                <a:gd name="f338" fmla="*/ f243 f167 1"/>
                <a:gd name="f339" fmla="*/ f244 f166 1"/>
                <a:gd name="f340" fmla="*/ f245 f167 1"/>
                <a:gd name="f341" fmla="*/ f246 f166 1"/>
                <a:gd name="f342" fmla="*/ f247 f167 1"/>
                <a:gd name="f343" fmla="*/ f248 f166 1"/>
                <a:gd name="f344" fmla="*/ f249 f167 1"/>
                <a:gd name="f345" fmla="*/ f250 f166 1"/>
                <a:gd name="f346" fmla="*/ f251 f167 1"/>
                <a:gd name="f347" fmla="*/ f252 f166 1"/>
                <a:gd name="f348" fmla="*/ f253 f167 1"/>
                <a:gd name="f349" fmla="*/ f254 f166 1"/>
                <a:gd name="f350" fmla="*/ f255 f167 1"/>
                <a:gd name="f351" fmla="*/ f256 f166 1"/>
                <a:gd name="f352" fmla="*/ f257 f167 1"/>
                <a:gd name="f353" fmla="*/ f258 f166 1"/>
                <a:gd name="f354" fmla="*/ f259 f167 1"/>
                <a:gd name="f355" fmla="*/ f260 f166 1"/>
                <a:gd name="f356" fmla="*/ f261 f167 1"/>
                <a:gd name="f357" fmla="*/ f262 f166 1"/>
                <a:gd name="f358" fmla="*/ f263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6">
                  <a:pos x="f271" y="f272"/>
                </a:cxn>
                <a:cxn ang="f266">
                  <a:pos x="f273" y="f274"/>
                </a:cxn>
                <a:cxn ang="f266">
                  <a:pos x="f275" y="f276"/>
                </a:cxn>
                <a:cxn ang="f266">
                  <a:pos x="f277" y="f278"/>
                </a:cxn>
                <a:cxn ang="f266">
                  <a:pos x="f279" y="f280"/>
                </a:cxn>
                <a:cxn ang="f266">
                  <a:pos x="f281" y="f282"/>
                </a:cxn>
                <a:cxn ang="f266">
                  <a:pos x="f283" y="f284"/>
                </a:cxn>
                <a:cxn ang="f266">
                  <a:pos x="f285" y="f286"/>
                </a:cxn>
                <a:cxn ang="f266">
                  <a:pos x="f287" y="f288"/>
                </a:cxn>
                <a:cxn ang="f266">
                  <a:pos x="f289" y="f290"/>
                </a:cxn>
                <a:cxn ang="f266">
                  <a:pos x="f291" y="f292"/>
                </a:cxn>
                <a:cxn ang="f266">
                  <a:pos x="f293" y="f294"/>
                </a:cxn>
                <a:cxn ang="f266">
                  <a:pos x="f295" y="f296"/>
                </a:cxn>
                <a:cxn ang="f266">
                  <a:pos x="f297" y="f298"/>
                </a:cxn>
                <a:cxn ang="f266">
                  <a:pos x="f299" y="f300"/>
                </a:cxn>
                <a:cxn ang="f266">
                  <a:pos x="f301" y="f270"/>
                </a:cxn>
                <a:cxn ang="f266">
                  <a:pos x="f302" y="f303"/>
                </a:cxn>
                <a:cxn ang="f266">
                  <a:pos x="f304" y="f305"/>
                </a:cxn>
                <a:cxn ang="f266">
                  <a:pos x="f306" y="f307"/>
                </a:cxn>
                <a:cxn ang="f266">
                  <a:pos x="f308" y="f309"/>
                </a:cxn>
                <a:cxn ang="f266">
                  <a:pos x="f310" y="f311"/>
                </a:cxn>
                <a:cxn ang="f266">
                  <a:pos x="f312" y="f286"/>
                </a:cxn>
                <a:cxn ang="f266">
                  <a:pos x="f287" y="f313"/>
                </a:cxn>
                <a:cxn ang="f266">
                  <a:pos x="f308" y="f314"/>
                </a:cxn>
                <a:cxn ang="f266">
                  <a:pos x="f315" y="f282"/>
                </a:cxn>
                <a:cxn ang="f266">
                  <a:pos x="f316" y="f317"/>
                </a:cxn>
                <a:cxn ang="f266">
                  <a:pos x="f318" y="f319"/>
                </a:cxn>
                <a:cxn ang="f266">
                  <a:pos x="f320" y="f321"/>
                </a:cxn>
                <a:cxn ang="f266">
                  <a:pos x="f322" y="f323"/>
                </a:cxn>
                <a:cxn ang="f266">
                  <a:pos x="f324" y="f325"/>
                </a:cxn>
                <a:cxn ang="f266">
                  <a:pos x="f326" y="f327"/>
                </a:cxn>
                <a:cxn ang="f266">
                  <a:pos x="f328" y="f329"/>
                </a:cxn>
                <a:cxn ang="f266">
                  <a:pos x="f330" y="f331"/>
                </a:cxn>
                <a:cxn ang="f266">
                  <a:pos x="f332" y="f333"/>
                </a:cxn>
                <a:cxn ang="f266">
                  <a:pos x="f267" y="f334"/>
                </a:cxn>
                <a:cxn ang="f266">
                  <a:pos x="f335" y="f336"/>
                </a:cxn>
                <a:cxn ang="f266">
                  <a:pos x="f337" y="f338"/>
                </a:cxn>
                <a:cxn ang="f266">
                  <a:pos x="f339" y="f340"/>
                </a:cxn>
                <a:cxn ang="f266">
                  <a:pos x="f341" y="f342"/>
                </a:cxn>
                <a:cxn ang="f266">
                  <a:pos x="f343" y="f344"/>
                </a:cxn>
                <a:cxn ang="f266">
                  <a:pos x="f345" y="f346"/>
                </a:cxn>
                <a:cxn ang="f266">
                  <a:pos x="f347" y="f348"/>
                </a:cxn>
                <a:cxn ang="f266">
                  <a:pos x="f349" y="f350"/>
                </a:cxn>
                <a:cxn ang="f266">
                  <a:pos x="f351" y="f352"/>
                </a:cxn>
                <a:cxn ang="f266">
                  <a:pos x="f353" y="f354"/>
                </a:cxn>
                <a:cxn ang="f266">
                  <a:pos x="f355" y="f356"/>
                </a:cxn>
                <a:cxn ang="f266">
                  <a:pos x="f357" y="f358"/>
                </a:cxn>
              </a:cxnLst>
              <a:rect l="f267" t="f270" r="f268" b="f269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D8D800"/>
                </a:gs>
                <a:gs pos="100000">
                  <a:srgbClr val="FFFF00"/>
                </a:gs>
              </a:gsLst>
              <a:lin ang="27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+- f7 0 f5"/>
                <a:gd name="f12" fmla="+- f6 0 f5"/>
                <a:gd name="f13" fmla="*/ f8 f0 1"/>
                <a:gd name="f14" fmla="*/ f12 1 5740"/>
                <a:gd name="f15" fmla="*/ f11 1 1906"/>
                <a:gd name="f16" fmla="*/ f13 1 f2"/>
                <a:gd name="f17" fmla="*/ 0 1 f14"/>
                <a:gd name="f18" fmla="*/ 0 1 f15"/>
                <a:gd name="f19" fmla="*/ 1906 1 f15"/>
                <a:gd name="f20" fmla="*/ 5740 1 f14"/>
                <a:gd name="f21" fmla="*/ f6 1 f14"/>
                <a:gd name="f22" fmla="*/ f7 1 f15"/>
                <a:gd name="f23" fmla="+- f16 0 f1"/>
                <a:gd name="f24" fmla="*/ f17 f9 1"/>
                <a:gd name="f25" fmla="*/ f21 f9 1"/>
                <a:gd name="f26" fmla="*/ f22 f10 1"/>
                <a:gd name="f27" fmla="*/ f18 f10 1"/>
                <a:gd name="f28" fmla="*/ f19 f10 1"/>
                <a:gd name="f29" fmla="*/ f20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24" y="f27"/>
                </a:cxn>
                <a:cxn ang="f23">
                  <a:pos x="f24" y="f28"/>
                </a:cxn>
                <a:cxn ang="f23">
                  <a:pos x="f29" y="f28"/>
                </a:cxn>
                <a:cxn ang="f23">
                  <a:pos x="f29" y="f27"/>
                </a:cxn>
                <a:cxn ang="f23">
                  <a:pos x="f24" y="f27"/>
                </a:cxn>
                <a:cxn ang="f23">
                  <a:pos x="f24" y="f27"/>
                </a:cxn>
              </a:cxnLst>
              <a:rect l="f24" t="f27" r="f25" b="f26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4D6D6"/>
                </a:gs>
                <a:gs pos="100000">
                  <a:srgbClr val="FFFF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</p:grpSp>
      <p:sp>
        <p:nvSpPr>
          <p:cNvPr id="13" name="Rectangle 13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1" i="0" u="none" strike="noStrike" kern="0" cap="none" spc="0" baseline="0">
          <a:solidFill>
            <a:srgbClr val="BAE8BA"/>
          </a:solidFill>
          <a:effectLst>
            <a:outerShdw dist="38096" dir="2700000">
              <a:srgbClr val="000000"/>
            </a:outerShdw>
          </a:effectLst>
          <a:uFillTx/>
          <a:latin typeface="Garamond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0A1F0A"/>
        </a:buClr>
        <a:buSzPct val="70000"/>
        <a:buFont typeface="Wingdings" pitchFamily="2"/>
        <a:buChar char="n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99CC00"/>
        </a:buClr>
        <a:buSzPct val="70000"/>
        <a:buFont typeface="Wingdings" pitchFamily="2"/>
        <a:buChar char="n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BAE8BA"/>
        </a:buClr>
        <a:buSzPct val="70000"/>
        <a:buFont typeface="Wingdings" pitchFamily="2"/>
        <a:buChar char="n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99CC00"/>
        </a:buClr>
        <a:buSzPct val="70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A1F0A"/>
        </a:buClr>
        <a:buSzPct val="70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lIns="91440" tIns="45720" rIns="91440" bIns="45720"/>
          <a:lstStyle/>
          <a:p>
            <a:pPr lvl="0" hangingPunct="1"/>
            <a:r>
              <a:rPr lang="ru-RU" sz="2400" b="1" dirty="0">
                <a:latin typeface="Times New Roman" pitchFamily="18"/>
                <a:cs typeface="Times New Roman" pitchFamily="18"/>
              </a:rPr>
              <a:t/>
            </a:r>
            <a:br>
              <a:rPr lang="ru-RU" sz="2400" b="1" dirty="0">
                <a:latin typeface="Times New Roman" pitchFamily="18"/>
                <a:cs typeface="Times New Roman" pitchFamily="18"/>
              </a:rPr>
            </a:br>
            <a:r>
              <a:rPr lang="ru-RU" sz="2400" b="1" dirty="0">
                <a:latin typeface="Times New Roman" pitchFamily="18"/>
                <a:cs typeface="Times New Roman" pitchFamily="18"/>
              </a:rPr>
              <a:t>МЫ РАДЫ ВАС ПРИВЕТСТВОВАТЬ                     </a:t>
            </a:r>
            <a:r>
              <a:rPr lang="ru-RU" sz="2400" b="1" dirty="0" smtClean="0">
                <a:latin typeface="Times New Roman" pitchFamily="18"/>
                <a:cs typeface="Times New Roman" pitchFamily="18"/>
              </a:rPr>
              <a:t/>
            </a:r>
            <a:br>
              <a:rPr lang="ru-RU" sz="2400" b="1" dirty="0" smtClean="0">
                <a:latin typeface="Times New Roman" pitchFamily="18"/>
                <a:cs typeface="Times New Roman" pitchFamily="18"/>
              </a:rPr>
            </a:br>
            <a:r>
              <a:rPr lang="ru-RU" sz="2400" b="1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sz="2400" b="1" dirty="0">
                <a:latin typeface="Times New Roman" pitchFamily="18"/>
                <a:cs typeface="Times New Roman" pitchFamily="18"/>
              </a:rPr>
              <a:t>в здании с дошкольными группами </a:t>
            </a:r>
            <a:br>
              <a:rPr lang="ru-RU" sz="2400" b="1" dirty="0">
                <a:latin typeface="Times New Roman" pitchFamily="18"/>
                <a:cs typeface="Times New Roman" pitchFamily="18"/>
              </a:rPr>
            </a:br>
            <a:r>
              <a:rPr lang="ru-RU" sz="2400" b="1" dirty="0" smtClean="0">
                <a:latin typeface="Times New Roman" pitchFamily="18"/>
                <a:cs typeface="Times New Roman" pitchFamily="18"/>
              </a:rPr>
              <a:t>п</a:t>
            </a:r>
            <a:r>
              <a:rPr lang="ru-RU" sz="2400" b="1" dirty="0">
                <a:latin typeface="Times New Roman" pitchFamily="18"/>
                <a:cs typeface="Times New Roman" pitchFamily="18"/>
              </a:rPr>
              <a:t>. Шишкин </a:t>
            </a:r>
            <a:r>
              <a:rPr lang="ru-RU" sz="2400" b="1" dirty="0" smtClean="0">
                <a:latin typeface="Times New Roman" pitchFamily="18"/>
                <a:cs typeface="Times New Roman" pitchFamily="18"/>
              </a:rPr>
              <a:t>Лес</a:t>
            </a:r>
            <a:endParaRPr lang="ru-RU" sz="24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lvl="0"/>
            <a:r>
              <a:rPr lang="ru-RU"/>
              <a:t> 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320"/>
            <a:ext cx="9144000" cy="5928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Прямоугольник 3"/>
          <p:cNvSpPr/>
          <p:nvPr/>
        </p:nvSpPr>
        <p:spPr>
          <a:xfrm>
            <a:off x="1772454" y="2707913"/>
            <a:ext cx="5599081" cy="120250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 smtClean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НЕДЕЛЯ ПСИХОЛОГИИ</a:t>
            </a:r>
            <a:endParaRPr lang="ru-RU" sz="2400" b="1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endParaRPr lang="ru-RU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86471"/>
            <a:ext cx="518923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B050"/>
              </a:solidFill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B05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Дружба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ritannic Bold" panose="020B0903060703020204" pitchFamily="34" charset="0"/>
              </a:rPr>
              <a:t>–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лучшее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есть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человека</a:t>
            </a:r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B05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104775" y="160256"/>
            <a:ext cx="8858249" cy="1791092"/>
          </a:xfrm>
          <a:solidFill>
            <a:srgbClr val="99CC00"/>
          </a:solidFill>
          <a:ln w="38103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День </a:t>
            </a:r>
            <a:r>
              <a:rPr lang="ru-RU" sz="1600" dirty="0">
                <a:solidFill>
                  <a:schemeClr val="tx1"/>
                </a:solidFill>
                <a:effectLst/>
              </a:rPr>
              <a:t>5: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Радуга эмоций и настроения».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Родителям и педагогам была предложена акция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«Цвет дня». 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Цель акции: изучение настроения взрослых в детском саду. Родителям и педагогам предлагалось выразить свое настроение при помощи цветных кружочков. 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Много положительных эмоций у сотрудников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вызвал психологический арт - тренинг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«</a:t>
            </a:r>
            <a:r>
              <a:rPr lang="ru-RU" sz="1600" dirty="0">
                <a:solidFill>
                  <a:schemeClr val="tx1"/>
                </a:solidFill>
                <a:effectLst/>
              </a:rPr>
              <a:t>Поляна дружбы» с изготовлением коллективного коллажа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 «Сердце отдаём детям». 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 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C:\Users\Общий\Desktop\неделя психологии\phot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"/>
          <a:stretch/>
        </p:blipFill>
        <p:spPr bwMode="auto">
          <a:xfrm>
            <a:off x="659384" y="2172878"/>
            <a:ext cx="7749030" cy="4685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0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104775" y="141289"/>
            <a:ext cx="8858249" cy="1564963"/>
          </a:xfrm>
          <a:solidFill>
            <a:srgbClr val="99CC00"/>
          </a:solidFill>
          <a:ln w="38103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l"/>
            <a:r>
              <a:rPr lang="ru-RU" sz="1600" dirty="0">
                <a:solidFill>
                  <a:schemeClr val="tx1"/>
                </a:solidFill>
                <a:effectLst/>
              </a:rPr>
              <a:t>В завершении «Недели психологии» прошло закрытие акции для педагогов и родителей: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«Забор пожеланий и предложений</a:t>
            </a:r>
            <a:r>
              <a:rPr lang="ru-RU" sz="1600" dirty="0">
                <a:solidFill>
                  <a:schemeClr val="tx1"/>
                </a:solidFill>
                <a:effectLst/>
              </a:rPr>
              <a:t>» с подведением итогов проведения мероприятий за неделю. Цель: получить обратную связь о ходе акции, подготовить материалы для дальнейшего поддержания и улучшения микроклимата.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teacher\Desktop\фото - психолог\фото - неделя псих -23\20231124_0908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7354" r="9786"/>
          <a:stretch/>
        </p:blipFill>
        <p:spPr bwMode="auto">
          <a:xfrm>
            <a:off x="5043340" y="1932495"/>
            <a:ext cx="3553905" cy="4769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teacher\Desktop\фото - психолог\неделя псих-22\20230421_1042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2337848"/>
            <a:ext cx="4572000" cy="393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5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74552" y="274640"/>
            <a:ext cx="7800145" cy="950845"/>
          </a:xfrm>
        </p:spPr>
        <p:txBody>
          <a:bodyPr/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 </a:t>
            </a:r>
            <a:r>
              <a:rPr lang="ru-RU" sz="2000" dirty="0">
                <a:solidFill>
                  <a:schemeClr val="tx1"/>
                </a:solidFill>
                <a:effectLst/>
              </a:rPr>
              <a:t>20 ноября по 24 ноября 2023 года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прошла </a:t>
            </a:r>
            <a:r>
              <a:rPr lang="ru-RU" sz="2000" dirty="0">
                <a:solidFill>
                  <a:schemeClr val="tx1"/>
                </a:solidFill>
                <a:effectLst/>
              </a:rPr>
              <a:t>"Неделя психологии".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Основная цель проведения этого мероприятия –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вовлечение </a:t>
            </a:r>
            <a:r>
              <a:rPr lang="ru-RU" sz="1800" dirty="0">
                <a:solidFill>
                  <a:schemeClr val="tx1"/>
                </a:solidFill>
                <a:effectLst/>
              </a:rPr>
              <a:t>всех участников образовательного процесса в совместную деятельность, поддержание благоприятного  психологического и эмоционального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благополучия, </a:t>
            </a:r>
            <a:r>
              <a:rPr lang="ru-RU" sz="1800" dirty="0">
                <a:solidFill>
                  <a:schemeClr val="tx1"/>
                </a:solidFill>
                <a:effectLst/>
              </a:rPr>
              <a:t>повышение психологической культуры всех участников образовательного процесса, а также демонстрация возможностей психологии через показ различных форм и методов работы.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C:\Users\Общий\Desktop\неделя психологии\photo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6" y="2271859"/>
            <a:ext cx="7060676" cy="448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829" y="274640"/>
            <a:ext cx="8766928" cy="1143000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	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   В </a:t>
            </a:r>
            <a:r>
              <a:rPr lang="ru-RU" sz="1600" dirty="0">
                <a:solidFill>
                  <a:schemeClr val="tx1"/>
                </a:solidFill>
                <a:effectLst/>
              </a:rPr>
              <a:t>рамках этой недели 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проходили различные мероприятий для всех участников образовательного процесса. Они </a:t>
            </a:r>
            <a:r>
              <a:rPr lang="ru-RU" sz="1600" dirty="0">
                <a:solidFill>
                  <a:schemeClr val="tx1"/>
                </a:solidFill>
                <a:effectLst/>
              </a:rPr>
              <a:t>охватили максимальное количество взрослых и детей нашего дошкольного учреждения. 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Всю</a:t>
            </a:r>
            <a:r>
              <a:rPr lang="ru-RU" sz="1600" dirty="0">
                <a:solidFill>
                  <a:schemeClr val="tx1"/>
                </a:solidFill>
                <a:effectLst/>
              </a:rPr>
              <a:t> неделю сотрудники и дети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и их родители были настроены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на</a:t>
            </a:r>
            <a:r>
              <a:rPr lang="ru-RU" sz="1600" dirty="0">
                <a:solidFill>
                  <a:schemeClr val="tx1"/>
                </a:solidFill>
                <a:effectLst/>
              </a:rPr>
              <a:t> 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«психологическую»</a:t>
            </a:r>
            <a:r>
              <a:rPr lang="ru-RU" sz="1600" dirty="0">
                <a:solidFill>
                  <a:schemeClr val="tx1"/>
                </a:solidFill>
                <a:effectLst/>
              </a:rPr>
              <a:t> волну.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Каждое </a:t>
            </a:r>
            <a:r>
              <a:rPr lang="ru-RU" sz="1600" dirty="0">
                <a:solidFill>
                  <a:schemeClr val="tx1"/>
                </a:solidFill>
                <a:effectLst/>
              </a:rPr>
              <a:t>мероприятие несло смысловую направленность. 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2573518"/>
            <a:ext cx="4431396" cy="313912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73519"/>
            <a:ext cx="4185499" cy="3139124"/>
          </a:xfrm>
        </p:spPr>
      </p:pic>
    </p:spTree>
    <p:extLst>
      <p:ext uri="{BB962C8B-B14F-4D97-AF65-F5344CB8AC3E}">
        <p14:creationId xmlns:p14="http://schemas.microsoft.com/office/powerpoint/2010/main" val="19455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104775" y="141289"/>
            <a:ext cx="8858249" cy="2164564"/>
          </a:xfrm>
          <a:solidFill>
            <a:srgbClr val="99CC00"/>
          </a:solidFill>
          <a:ln w="38103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l"/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День 1: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«День дружбы».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  В этот день был проведен игровой тренинг с детьми подготовительных групп                                    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«По дороге дружбы»</a:t>
            </a:r>
            <a:r>
              <a:rPr lang="ru-RU" sz="1600" dirty="0">
                <a:solidFill>
                  <a:schemeClr val="tx1"/>
                </a:solidFill>
                <a:effectLst/>
              </a:rPr>
              <a:t>. Цель мероприятия: способствовать снижения агрессивности, тревожности, страха, развития коммуникативных качеств детей.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Состоялась открытие акции для родителей и педагогов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«Забор пожеланий и предложений».  </a:t>
            </a:r>
            <a:r>
              <a:rPr lang="ru-RU" sz="1600" dirty="0">
                <a:solidFill>
                  <a:schemeClr val="tx1"/>
                </a:solidFill>
                <a:effectLst/>
              </a:rPr>
              <a:t>Цель: создание положительного эмоционального фона в 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дошкольном учреждении.                                                        </a:t>
            </a:r>
            <a:r>
              <a:rPr lang="ru-RU" sz="1600" dirty="0">
                <a:solidFill>
                  <a:schemeClr val="tx1"/>
                </a:solidFill>
                <a:effectLst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педагогов </a:t>
            </a:r>
            <a:r>
              <a:rPr lang="ru-RU" sz="1600" dirty="0">
                <a:solidFill>
                  <a:schemeClr val="tx1"/>
                </a:solidFill>
                <a:effectLst/>
              </a:rPr>
              <a:t>была проведена консультация «Как помочь ребёнку справиться с застенчивостью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teacher\Desktop\фото - психолог\фото - неделя псих -23\20231124_0908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2771775"/>
            <a:ext cx="3119438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eacher\Desktop\фото - психолог\неделя псих-22\Polish_20230421_114742697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3" t="1154" r="4898" b="-722"/>
          <a:stretch/>
        </p:blipFill>
        <p:spPr bwMode="auto">
          <a:xfrm>
            <a:off x="4953001" y="2771776"/>
            <a:ext cx="3171824" cy="3886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104775" y="75414"/>
            <a:ext cx="9039225" cy="2790334"/>
          </a:xfrm>
          <a:solidFill>
            <a:srgbClr val="99CC00"/>
          </a:solidFill>
          <a:ln w="38103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 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    День </a:t>
            </a:r>
            <a:r>
              <a:rPr lang="ru-RU" sz="1600" dirty="0">
                <a:solidFill>
                  <a:schemeClr val="tx1"/>
                </a:solidFill>
                <a:effectLst/>
              </a:rPr>
              <a:t>2: 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Узнай больше».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Дети подготовительных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групп </a:t>
            </a:r>
            <a:r>
              <a:rPr lang="ru-RU" sz="1600" dirty="0">
                <a:solidFill>
                  <a:schemeClr val="tx1"/>
                </a:solidFill>
                <a:effectLst/>
              </a:rPr>
              <a:t>с большим удовольствием приняли участие в Олимпиаде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«</a:t>
            </a:r>
            <a:r>
              <a:rPr lang="ru-RU" sz="1600" dirty="0">
                <a:solidFill>
                  <a:schemeClr val="tx1"/>
                </a:solidFill>
                <a:effectLst/>
              </a:rPr>
              <a:t>Лига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эрудитов».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Отличное настроение и желание помочь друг другу вызвал у детей старших групп игровой тренинг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«Как мы умеем помогать»</a:t>
            </a:r>
            <a:r>
              <a:rPr lang="ru-RU" sz="1600" dirty="0">
                <a:solidFill>
                  <a:schemeClr val="tx1"/>
                </a:solidFill>
                <a:effectLst/>
              </a:rPr>
              <a:t>. Цель тренинга: объединение детей, накопление позитивного эмоционального опыта, сплочение коллектива, проявление дружелюбия друг к другу.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>     </a:t>
            </a:r>
            <a:r>
              <a:rPr lang="ru-RU" sz="1600" dirty="0">
                <a:solidFill>
                  <a:schemeClr val="tx1"/>
                </a:solidFill>
                <a:effectLst/>
              </a:rPr>
              <a:t>Благоприятный психологический климат в коллективе – основа эффективного взаимодействия участников образовательного процесса. Много приятных эмоций вызвал у родителей и сотрудников и игровой тренинг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 «Сказочный гороскоп»</a:t>
            </a:r>
            <a:r>
              <a:rPr lang="ru-RU" sz="1600" dirty="0">
                <a:solidFill>
                  <a:schemeClr val="tx1"/>
                </a:solidFill>
                <a:effectLst/>
              </a:rPr>
              <a:t>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В выставке рисунков воспитанников старших групп «Мой любимый герой сказки» ребята смогли применить свои изобразительные навыки и фантазию.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teacher\Desktop\фото - психолог\фото - неделя псих -23\IMG-20231122-WA0033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14276" r="11566" b="6951"/>
          <a:stretch/>
        </p:blipFill>
        <p:spPr bwMode="auto">
          <a:xfrm>
            <a:off x="339365" y="3450211"/>
            <a:ext cx="3996964" cy="2809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teacher\Desktop\фото - психолог\фото - неделя псих -23\IMG-20231122-WA0066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r="8821"/>
          <a:stretch/>
        </p:blipFill>
        <p:spPr bwMode="auto">
          <a:xfrm>
            <a:off x="4975073" y="3450210"/>
            <a:ext cx="3725867" cy="2809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104775" y="141289"/>
            <a:ext cx="8858249" cy="2164564"/>
          </a:xfrm>
          <a:solidFill>
            <a:srgbClr val="99CC00"/>
          </a:solidFill>
          <a:ln w="38103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l"/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День 3: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«День дружбы».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  В этот день был проведен игровой тренинг с детьми подготовительных групп                                    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«По дороге дружбы»</a:t>
            </a:r>
            <a:r>
              <a:rPr lang="ru-RU" sz="1600" dirty="0">
                <a:solidFill>
                  <a:schemeClr val="tx1"/>
                </a:solidFill>
                <a:effectLst/>
              </a:rPr>
              <a:t>. Цель мероприятия: способствовать снижения агрессивности, тревожности, страха, развития коммуникативных качеств детей.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Состоялась открытие акции для родителей и педагогов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«Забор пожеланий и предложений».  </a:t>
            </a:r>
            <a:r>
              <a:rPr lang="ru-RU" sz="1600" dirty="0">
                <a:solidFill>
                  <a:schemeClr val="tx1"/>
                </a:solidFill>
                <a:effectLst/>
              </a:rPr>
              <a:t>Цель: создание положительного эмоционального фона в 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дошкольном учреждении.                                                        </a:t>
            </a:r>
            <a:r>
              <a:rPr lang="ru-RU" sz="1600" dirty="0">
                <a:solidFill>
                  <a:schemeClr val="tx1"/>
                </a:solidFill>
                <a:effectLst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педагогов </a:t>
            </a:r>
            <a:r>
              <a:rPr lang="ru-RU" sz="1600" dirty="0">
                <a:solidFill>
                  <a:schemeClr val="tx1"/>
                </a:solidFill>
                <a:effectLst/>
              </a:rPr>
              <a:t>была проведена консультация «Как помочь ребёнку справиться с застенчивостью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teacher\Desktop\фото - психолог\фото - неделя псих -23\IMG-20231124-WA006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013" r="3831" b="22714"/>
          <a:stretch/>
        </p:blipFill>
        <p:spPr bwMode="auto">
          <a:xfrm>
            <a:off x="304800" y="2657475"/>
            <a:ext cx="3771900" cy="4000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teacher\Desktop\фото - психолог\фото - неделя псих -23\IMG-20231124-WA007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21342" r="43810" b="29922"/>
          <a:stretch/>
        </p:blipFill>
        <p:spPr bwMode="auto">
          <a:xfrm>
            <a:off x="4295776" y="3390900"/>
            <a:ext cx="4533900" cy="3267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58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eacher\Desktop\фото - психолог\фото - неделя псих -23\IMG-20231124-WA00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11418" r="10130" b="3136"/>
          <a:stretch/>
        </p:blipFill>
        <p:spPr bwMode="auto">
          <a:xfrm>
            <a:off x="1361252" y="3421931"/>
            <a:ext cx="6576117" cy="31672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Общий\Desktop\неделя психологии\20231124_1513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3951"/>
          <a:stretch/>
        </p:blipFill>
        <p:spPr bwMode="auto">
          <a:xfrm>
            <a:off x="6410227" y="476058"/>
            <a:ext cx="2552821" cy="243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473" r="1096" b="9696"/>
          <a:stretch/>
        </p:blipFill>
        <p:spPr>
          <a:xfrm>
            <a:off x="2648932" y="194736"/>
            <a:ext cx="3619892" cy="2972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9394" r="796" b="14368"/>
          <a:stretch/>
        </p:blipFill>
        <p:spPr>
          <a:xfrm>
            <a:off x="141403" y="476058"/>
            <a:ext cx="2366126" cy="2504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65989" y="141289"/>
            <a:ext cx="8993170" cy="2403948"/>
          </a:xfrm>
          <a:solidFill>
            <a:srgbClr val="99CC00"/>
          </a:solidFill>
          <a:ln w="38103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        День </a:t>
            </a:r>
            <a:r>
              <a:rPr lang="ru-RU" sz="1600" dirty="0">
                <a:solidFill>
                  <a:schemeClr val="tx1"/>
                </a:solidFill>
                <a:effectLst/>
              </a:rPr>
              <a:t>4: 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«День семьи».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Этот день был посвящён семье. Провели акцию для детей и родителей «Лестница любви».  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Для воспитанников старших групп прошел конкурс рисунков 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«Моя семья».</a:t>
            </a:r>
            <a:r>
              <a:rPr lang="ru-RU" sz="1600" dirty="0">
                <a:solidFill>
                  <a:schemeClr val="tx1"/>
                </a:solidFill>
                <a:effectLst/>
              </a:rPr>
              <a:t> 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Цель: рисование по данной теме дает возможность увидеть педагогам и родителям взаимоотношения в семье глазами ребёнка.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Для родителей была подготовлена стендовая информация с консультацией на тему: «Детская дружба, что надо знать родителям».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Был проведен конкурс на лучшую поделку из «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Лего</a:t>
            </a:r>
            <a:r>
              <a:rPr lang="ru-RU" sz="1600" dirty="0">
                <a:solidFill>
                  <a:schemeClr val="tx1"/>
                </a:solidFill>
                <a:effectLst/>
              </a:rPr>
              <a:t>» для детей средних групп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на тему: «Дом для моих родных». </a:t>
            </a:r>
          </a:p>
        </p:txBody>
      </p:sp>
      <p:pic>
        <p:nvPicPr>
          <p:cNvPr id="7" name="Рисунок 6" descr="C:\Users\teacher\Desktop\фото - психолог\фото - неделя псих -23\IMG-20231121-WA00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" y="3195687"/>
            <a:ext cx="4223207" cy="310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teacher\Desktop\фото - психолог\неделя псих-22\20230421_1002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8600" r="1532" b="5592"/>
          <a:stretch/>
        </p:blipFill>
        <p:spPr bwMode="auto">
          <a:xfrm>
            <a:off x="4909547" y="3195687"/>
            <a:ext cx="3942221" cy="3101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0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teacher\Desktop\фото - психолог\фото - неделя псих -23\20231123_104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1" y="772998"/>
            <a:ext cx="4347524" cy="51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бщий\Desktop\неделя психологии\20231124_1410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3907" r="18657" b="15607"/>
          <a:stretch/>
        </p:blipFill>
        <p:spPr bwMode="auto">
          <a:xfrm>
            <a:off x="5193087" y="460614"/>
            <a:ext cx="2941706" cy="2791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Общий\Desktop\неделя психологии\20231124_14095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652"/>
          <a:stretch/>
        </p:blipFill>
        <p:spPr bwMode="auto">
          <a:xfrm rot="5400000">
            <a:off x="5178951" y="3576940"/>
            <a:ext cx="2988294" cy="2923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63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Microsoft YaHei</vt:lpstr>
      <vt:lpstr>Arial</vt:lpstr>
      <vt:lpstr>Arial Narrow</vt:lpstr>
      <vt:lpstr>Britannic Bold</vt:lpstr>
      <vt:lpstr>Calibri</vt:lpstr>
      <vt:lpstr>Garamond</vt:lpstr>
      <vt:lpstr>Mangal</vt:lpstr>
      <vt:lpstr>Segoe UI</vt:lpstr>
      <vt:lpstr>Tahoma</vt:lpstr>
      <vt:lpstr>Times New Roman</vt:lpstr>
      <vt:lpstr>Wingdings</vt:lpstr>
      <vt:lpstr>Обычный</vt:lpstr>
      <vt:lpstr>3_Течение</vt:lpstr>
      <vt:lpstr> МЫ РАДЫ ВАС ПРИВЕТСТВОВАТЬ                       в здании с дошкольными группами  п. Шишкин Лес</vt:lpstr>
      <vt:lpstr>       С 20 ноября по 24 ноября 2023 года прошла "Неделя психологии". Основная цель проведения этого мероприятия –  вовлечение всех участников образовательного процесса в совместную деятельность, поддержание благоприятного  психологического и эмоционального благополучия, повышение психологической культуры всех участников образовательного процесса, а также демонстрация возможностей психологии через показ различных форм и методов работы. </vt:lpstr>
      <vt:lpstr>          В рамках этой недели проходили различные мероприятий для всех участников образовательного процесса. Они охватили максимальное количество взрослых и детей нашего дошкольного учреждения.  Всю неделю сотрудники и дети  и их родители были настроены на «психологическую» волну.  Каждое мероприятие несло смысловую направленность.  </vt:lpstr>
      <vt:lpstr>                                                     День 1:  «День дружбы».    В этот день был проведен игровой тренинг с детьми подготовительных групп                                     «По дороге дружбы». Цель мероприятия: способствовать снижения агрессивности, тревожности, страха, развития коммуникативных качеств детей. Состоялась открытие акции для родителей и педагогов «Забор пожеланий и предложений».  Цель: создание положительного эмоционального фона в дошкольном учреждении.                                                        Для педагогов была проведена консультация «Как помочь ребёнку справиться с застенчивостью».</vt:lpstr>
      <vt:lpstr>                                                                                                                День 2:  «Узнай больше». Дети подготовительных групп с большим удовольствием приняли участие в Олимпиаде                            «Лига эрудитов». Отличное настроение и желание помочь друг другу вызвал у детей старших групп игровой тренинг «Как мы умеем помогать». Цель тренинга: объединение детей, накопление позитивного эмоционального опыта, сплочение коллектива, проявление дружелюбия друг к другу.      Благоприятный психологический климат в коллективе – основа эффективного взаимодействия участников образовательного процесса. Много приятных эмоций вызвал у родителей и сотрудников и игровой тренинг «Сказочный гороскоп». В выставке рисунков воспитанников старших групп «Мой любимый герой сказки» ребята смогли применить свои изобразительные навыки и фантазию. </vt:lpstr>
      <vt:lpstr>                                                     День 3:  «День дружбы».    В этот день был проведен игровой тренинг с детьми подготовительных групп                                     «По дороге дружбы». Цель мероприятия: способствовать снижения агрессивности, тревожности, страха, развития коммуникативных качеств детей. Состоялась открытие акции для родителей и педагогов «Забор пожеланий и предложений».  Цель: создание положительного эмоционального фона в дошкольном учреждении.                                                        Для педагогов была проведена консультация «Как помочь ребёнку справиться с застенчивостью».</vt:lpstr>
      <vt:lpstr>Презентация PowerPoint</vt:lpstr>
      <vt:lpstr>                                                            День 4:  «День семьи». Этот день был посвящён семье. Провели акцию для детей и родителей «Лестница любви».   Для воспитанников старших групп прошел конкурс рисунков «Моя семья». .  Цель: рисование по данной теме дает возможность увидеть педагогам и родителям взаимоотношения в семье глазами ребёнка. Для родителей была подготовлена стендовая информация с консультацией на тему: «Детская дружба, что надо знать родителям». Был проведен конкурс на лучшую поделку из «Лего» для детей средних групп на тему: «Дом для моих родных». </vt:lpstr>
      <vt:lpstr>Презентация PowerPoint</vt:lpstr>
      <vt:lpstr>                                                  День 5: «Радуга эмоций и настроения».  Родителям и педагогам была предложена акция «Цвет дня».  Цель акции: изучение настроения взрослых в детском саду. Родителям и педагогам предлагалось выразить свое настроение при помощи цветных кружочков.  Много положительных эмоций у сотрудников  вызвал психологический арт - тренинг    «Поляна дружбы» с изготовлением коллективного коллажа «Сердце отдаём детям».                                                       </vt:lpstr>
      <vt:lpstr>В завершении «Недели психологии» прошло закрытие акции для педагогов и родителей: «Забор пожеланий и предложений» с подведением итогов проведения мероприятий за неделю. Цель: получить обратную связь о ходе акции, подготовить материалы для дальнейшего поддержания и улучшения микроклимата.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2075</cp:lastModifiedBy>
  <cp:revision>239</cp:revision>
  <dcterms:created xsi:type="dcterms:W3CDTF">2006-10-12T11:29:54Z</dcterms:created>
  <dcterms:modified xsi:type="dcterms:W3CDTF">2023-12-15T15:59:01Z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9</vt:r8>
  </property>
</Properties>
</file>