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1" r:id="rId6"/>
    <p:sldId id="263" r:id="rId7"/>
    <p:sldId id="266" r:id="rId8"/>
    <p:sldId id="262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0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793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22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165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60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513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8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5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43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76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53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80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4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6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165906"/>
            <a:ext cx="5195003" cy="1728191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23 февраля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1894096"/>
            <a:ext cx="6728792" cy="4487231"/>
          </a:xfrm>
        </p:spPr>
        <p:txBody>
          <a:bodyPr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Спортивный </a:t>
            </a:r>
            <a:r>
              <a:rPr lang="ru-RU" sz="2800" b="1" dirty="0" smtClean="0">
                <a:solidFill>
                  <a:schemeClr val="tx1"/>
                </a:solidFill>
              </a:rPr>
              <a:t>праздник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«Сильные, </a:t>
            </a:r>
            <a:r>
              <a:rPr lang="ru-RU" sz="2800" b="1" dirty="0" smtClean="0">
                <a:solidFill>
                  <a:schemeClr val="tx1"/>
                </a:solidFill>
              </a:rPr>
              <a:t>ловкие</a:t>
            </a:r>
            <a:r>
              <a:rPr lang="ru-RU" sz="2800" b="1" dirty="0" smtClean="0">
                <a:solidFill>
                  <a:schemeClr val="tx1"/>
                </a:solidFill>
              </a:rPr>
              <a:t>, быстрые</a:t>
            </a:r>
            <a:r>
              <a:rPr lang="ru-RU" sz="2800" b="1" dirty="0" smtClean="0">
                <a:solidFill>
                  <a:schemeClr val="tx1"/>
                </a:solidFill>
              </a:rPr>
              <a:t>»</a:t>
            </a:r>
            <a:endParaRPr lang="en-US" sz="2800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pPr fontAlgn="base"/>
            <a:endParaRPr lang="ru-RU" sz="1200" b="1" i="1" dirty="0" smtClean="0">
              <a:solidFill>
                <a:srgbClr val="F15B67"/>
              </a:solidFill>
              <a:latin typeface="Open Sans"/>
            </a:endParaRPr>
          </a:p>
          <a:p>
            <a:pPr fontAlgn="base"/>
            <a:endParaRPr lang="ru-RU" sz="1200" b="1" i="1" dirty="0">
              <a:solidFill>
                <a:srgbClr val="F15B67"/>
              </a:solidFill>
              <a:latin typeface="Open Sans"/>
            </a:endParaRPr>
          </a:p>
          <a:p>
            <a:pPr fontAlgn="base"/>
            <a:r>
              <a:rPr lang="ru-RU" sz="1200" b="1" i="1" dirty="0" smtClean="0">
                <a:solidFill>
                  <a:srgbClr val="F15B67"/>
                </a:solidFill>
                <a:latin typeface="Open Sans"/>
              </a:rPr>
              <a:t>Пусть </a:t>
            </a:r>
            <a:r>
              <a:rPr lang="ru-RU" sz="1200" b="1" i="1" dirty="0">
                <a:solidFill>
                  <a:srgbClr val="F15B67"/>
                </a:solidFill>
                <a:latin typeface="Open Sans"/>
              </a:rPr>
              <a:t>небо будет голубым...</a:t>
            </a:r>
          </a:p>
          <a:p>
            <a:pPr fontAlgn="base"/>
            <a:r>
              <a:rPr lang="ru-RU" sz="1200" dirty="0">
                <a:solidFill>
                  <a:srgbClr val="222222"/>
                </a:solidFill>
                <a:latin typeface="Open Sans"/>
              </a:rPr>
              <a:t>Пусть небо будет голубым,</a:t>
            </a:r>
            <a:br>
              <a:rPr lang="ru-RU" sz="1200" dirty="0">
                <a:solidFill>
                  <a:srgbClr val="222222"/>
                </a:solidFill>
                <a:latin typeface="Open Sans"/>
              </a:rPr>
            </a:br>
            <a:r>
              <a:rPr lang="ru-RU" sz="1200" dirty="0">
                <a:solidFill>
                  <a:srgbClr val="222222"/>
                </a:solidFill>
                <a:latin typeface="Open Sans"/>
              </a:rPr>
              <a:t>Пусть в небе не клубится дым,</a:t>
            </a:r>
            <a:br>
              <a:rPr lang="ru-RU" sz="1200" dirty="0">
                <a:solidFill>
                  <a:srgbClr val="222222"/>
                </a:solidFill>
                <a:latin typeface="Open Sans"/>
              </a:rPr>
            </a:br>
            <a:r>
              <a:rPr lang="ru-RU" sz="1200" dirty="0">
                <a:solidFill>
                  <a:srgbClr val="222222"/>
                </a:solidFill>
                <a:latin typeface="Open Sans"/>
              </a:rPr>
              <a:t>Пусть пушки грозные молчат</a:t>
            </a:r>
            <a:br>
              <a:rPr lang="ru-RU" sz="1200" dirty="0">
                <a:solidFill>
                  <a:srgbClr val="222222"/>
                </a:solidFill>
                <a:latin typeface="Open Sans"/>
              </a:rPr>
            </a:br>
            <a:r>
              <a:rPr lang="ru-RU" sz="1200" dirty="0">
                <a:solidFill>
                  <a:srgbClr val="222222"/>
                </a:solidFill>
                <a:latin typeface="Open Sans"/>
              </a:rPr>
              <a:t>И пулемёты не строчат,</a:t>
            </a:r>
            <a:br>
              <a:rPr lang="ru-RU" sz="1200" dirty="0">
                <a:solidFill>
                  <a:srgbClr val="222222"/>
                </a:solidFill>
                <a:latin typeface="Open Sans"/>
              </a:rPr>
            </a:br>
            <a:r>
              <a:rPr lang="ru-RU" sz="1200" dirty="0">
                <a:solidFill>
                  <a:srgbClr val="222222"/>
                </a:solidFill>
                <a:latin typeface="Open Sans"/>
              </a:rPr>
              <a:t>Чтоб жили люди, города,</a:t>
            </a:r>
            <a:br>
              <a:rPr lang="ru-RU" sz="1200" dirty="0">
                <a:solidFill>
                  <a:srgbClr val="222222"/>
                </a:solidFill>
                <a:latin typeface="Open Sans"/>
              </a:rPr>
            </a:br>
            <a:r>
              <a:rPr lang="ru-RU" sz="1200" dirty="0">
                <a:solidFill>
                  <a:srgbClr val="222222"/>
                </a:solidFill>
                <a:latin typeface="Open Sans"/>
              </a:rPr>
              <a:t>Мир нужен на земле всегда!</a:t>
            </a:r>
          </a:p>
          <a:p>
            <a:endParaRPr lang="en-US" sz="1200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26" name="AutoShape 2" descr="https://fotobase.co/files/img/photo/kartinki-zvezdy-na-23-fevralia/kartinki-zvezdy-na-23-fevralia-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fotobase.co/files/img/photo/kartinki-zvezdy-na-23-fevralia/kartinki-zvezdy-na-23-fevralia-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otobase.co/files/img/photo/kartinki-zvezdy-na-23-fevralia/kartinki-zvezdy-na-23-fevralia-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H:\Documents and Settings\детский сад №1169\Мои документы\Downloads\image-22-02-24-11-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2200915" cy="210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начинаем день  с веселой  зарядки</a:t>
            </a:r>
            <a:endParaRPr lang="ru-RU" dirty="0"/>
          </a:p>
        </p:txBody>
      </p:sp>
      <p:pic>
        <p:nvPicPr>
          <p:cNvPr id="15362" name="Picture 2" descr="H:\Documents and Settings\детский сад №1169\Рабочий стол\23\image-22-02-24-10-43-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4058536" cy="3312368"/>
          </a:xfrm>
          <a:prstGeom prst="rect">
            <a:avLst/>
          </a:prstGeom>
          <a:noFill/>
        </p:spPr>
      </p:pic>
      <p:pic>
        <p:nvPicPr>
          <p:cNvPr id="4" name="Рисунок 3" descr="C:\Users\teacher\AppData\Local\Microsoft\Windows\INetCache\Content.Word\IMG_04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3744416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624110"/>
            <a:ext cx="7272807" cy="1280890"/>
          </a:xfrm>
        </p:spPr>
        <p:txBody>
          <a:bodyPr/>
          <a:lstStyle/>
          <a:p>
            <a:r>
              <a:rPr lang="ru-RU" sz="3200" dirty="0" smtClean="0"/>
              <a:t>Эстафета</a:t>
            </a:r>
            <a:r>
              <a:rPr lang="ru-RU" sz="3200" dirty="0" smtClean="0"/>
              <a:t>: </a:t>
            </a:r>
            <a:r>
              <a:rPr lang="ru-RU" dirty="0" smtClean="0"/>
              <a:t>«</a:t>
            </a:r>
            <a:r>
              <a:rPr lang="ru-RU" dirty="0" smtClean="0"/>
              <a:t>Поменяй предмет»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573016"/>
            <a:ext cx="2304256" cy="307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teacher\Downloads\IMG_0503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42382" r="11390" b="37816"/>
          <a:stretch/>
        </p:blipFill>
        <p:spPr bwMode="auto">
          <a:xfrm>
            <a:off x="2771800" y="1700808"/>
            <a:ext cx="2880320" cy="2681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teacher\AppData\Local\Microsoft\Windows\INetCache\Content.Word\IMG_0501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8" t="40794" r="18720" b="37722"/>
          <a:stretch/>
        </p:blipFill>
        <p:spPr bwMode="auto">
          <a:xfrm>
            <a:off x="6012160" y="4149080"/>
            <a:ext cx="2736304" cy="2337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«Кавалеристы» </a:t>
            </a:r>
            <a:endParaRPr lang="ru-RU" dirty="0"/>
          </a:p>
        </p:txBody>
      </p:sp>
      <p:pic>
        <p:nvPicPr>
          <p:cNvPr id="5" name="Picture 2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11156" b="17701"/>
          <a:stretch/>
        </p:blipFill>
        <p:spPr bwMode="auto">
          <a:xfrm>
            <a:off x="519938" y="1556792"/>
            <a:ext cx="3029633" cy="349122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1222302"/>
            <a:ext cx="3240360" cy="2926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636" y="4293096"/>
            <a:ext cx="2952328" cy="23786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«Не </a:t>
            </a:r>
            <a:r>
              <a:rPr lang="ru-RU" dirty="0" smtClean="0"/>
              <a:t>урони </a:t>
            </a:r>
            <a:r>
              <a:rPr lang="ru-RU" dirty="0" smtClean="0"/>
              <a:t>погоны»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1277409"/>
            <a:ext cx="3147669" cy="275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teacher\AppData\Local\Microsoft\Windows\INetCache\Content.Word\IMG_037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/>
          <a:stretch/>
        </p:blipFill>
        <p:spPr bwMode="auto">
          <a:xfrm rot="5400000">
            <a:off x="5591710" y="1401178"/>
            <a:ext cx="3001139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teacher\AppData\Local\Microsoft\Windows\INetCache\Content.Word\IMG_0504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 t="40681" r="19807" b="37277"/>
          <a:stretch/>
        </p:blipFill>
        <p:spPr bwMode="auto">
          <a:xfrm>
            <a:off x="1763688" y="4059598"/>
            <a:ext cx="3698875" cy="2686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 конструктор самолетов»</a:t>
            </a:r>
            <a:endParaRPr lang="ru-RU" dirty="0"/>
          </a:p>
        </p:txBody>
      </p:sp>
      <p:pic>
        <p:nvPicPr>
          <p:cNvPr id="5" name="Объект 4" descr="C:\Users\teacher\AppData\Local\Microsoft\Windows\INetCache\Content.Word\IMG_04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4922"/>
            <a:ext cx="2998650" cy="264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teacher\AppData\Local\Microsoft\Windows\INetCache\Content.Word\IMG_04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3120008" cy="25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teacher\AppData\Local\Microsoft\Windows\INetCache\Content.Word\IMG_0505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40904" r="34420" b="38505"/>
          <a:stretch/>
        </p:blipFill>
        <p:spPr bwMode="auto">
          <a:xfrm>
            <a:off x="2686949" y="4072867"/>
            <a:ext cx="2880320" cy="2682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teacher\AppData\Local\Microsoft\Windows\INetCache\Content.Word\IMG_04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3508"/>
            <a:ext cx="4176464" cy="329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teacher\AppData\Local\Microsoft\Windows\INetCache\Content.Word\IMG_03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6905" y="3443269"/>
            <a:ext cx="3546813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teacher\AppData\Local\Microsoft\Windows\INetCache\Content.Word\IMG_0511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40848" r="20680" b="33259"/>
          <a:stretch/>
        </p:blipFill>
        <p:spPr bwMode="auto">
          <a:xfrm>
            <a:off x="1835696" y="33529"/>
            <a:ext cx="4229100" cy="3096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527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7967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Флешмоб</a:t>
            </a:r>
            <a:r>
              <a:rPr lang="ru-RU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smtClean="0"/>
              <a:t>Ты морячка, я моряк</a:t>
            </a:r>
            <a:r>
              <a:rPr lang="ru-RU" dirty="0" smtClean="0"/>
              <a:t>»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1300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Кто </a:t>
            </a:r>
            <a:r>
              <a:rPr lang="ru-RU" sz="1300" dirty="0">
                <a:solidFill>
                  <a:srgbClr val="000000"/>
                </a:solidFill>
                <a:latin typeface="Times New Roman Cyr" panose="02020603050405020304" pitchFamily="18" charset="0"/>
              </a:rPr>
              <a:t>сказал, что надо бросить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Песни на войне?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После боя сердце просит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Музыки вдвойне!</a:t>
            </a:r>
            <a:endParaRPr lang="ru-RU" sz="13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2852936"/>
            <a:ext cx="3693517" cy="27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teacher\Downloads\IMG_0517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t="38276" r="20306" b="38739"/>
          <a:stretch/>
        </p:blipFill>
        <p:spPr bwMode="auto">
          <a:xfrm>
            <a:off x="4860032" y="3429000"/>
            <a:ext cx="4067309" cy="2873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Roboto"/>
              </a:rPr>
              <a:t>Пусть счастье и радость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333333"/>
                </a:solidFill>
                <a:latin typeface="Roboto"/>
              </a:rPr>
              <a:t>Живут на планете!!!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333333"/>
                </a:solidFill>
                <a:latin typeface="Roboto"/>
              </a:rPr>
              <a:t>Ведь мир очень нужен —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333333"/>
                </a:solidFill>
                <a:latin typeface="Roboto"/>
              </a:rPr>
              <a:t>И взрослым, и детям!!!</a:t>
            </a:r>
            <a:endParaRPr lang="ru-RU" sz="2400" dirty="0"/>
          </a:p>
        </p:txBody>
      </p:sp>
      <p:pic>
        <p:nvPicPr>
          <p:cNvPr id="22530" name="Picture 2" descr="H:\Documents and Settings\детский сад №1169\Рабочий стол\image-22-02-24-10-5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564904"/>
            <a:ext cx="4095133" cy="273630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284984"/>
            <a:ext cx="4249338" cy="31857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241</TotalTime>
  <Words>50</Words>
  <Application>Microsoft Office PowerPoint</Application>
  <PresentationFormat>Экран (4:3)</PresentationFormat>
  <Paragraphs>16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Century Gothic</vt:lpstr>
      <vt:lpstr>Open Sans</vt:lpstr>
      <vt:lpstr>Roboto</vt:lpstr>
      <vt:lpstr>Times New Roman Cyr</vt:lpstr>
      <vt:lpstr>Wingdings 3</vt:lpstr>
      <vt:lpstr>Легкий дым</vt:lpstr>
      <vt:lpstr>23 февраля </vt:lpstr>
      <vt:lpstr> начинаем день  с веселой  зарядки</vt:lpstr>
      <vt:lpstr>Эстафета: «Поменяй предмет» </vt:lpstr>
      <vt:lpstr>«Кавалеристы» </vt:lpstr>
      <vt:lpstr>«Не урони погоны»</vt:lpstr>
      <vt:lpstr>« конструктор самолетов»</vt:lpstr>
      <vt:lpstr>Презентация PowerPoint</vt:lpstr>
      <vt:lpstr>Флешмоб  «Ты морячка, я моряк»  Кто сказал, что надо бросить Песни на войне? После боя сердце просит Музыки вдвойне!</vt:lpstr>
      <vt:lpstr>Пусть счастье и радость Живут на планете!!! Ведь мир очень нужен — И взрослым, и детям!!!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 февраля ДОУ2075 Дошкольное отделение 2</dc:title>
  <cp:lastModifiedBy>teacher</cp:lastModifiedBy>
  <cp:revision>13</cp:revision>
  <dcterms:modified xsi:type="dcterms:W3CDTF">2024-02-22T12:25:49Z</dcterms:modified>
</cp:coreProperties>
</file>